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21"/>
  </p:notesMasterIdLst>
  <p:sldIdLst>
    <p:sldId id="326" r:id="rId2"/>
    <p:sldId id="370" r:id="rId3"/>
    <p:sldId id="359" r:id="rId4"/>
    <p:sldId id="358" r:id="rId5"/>
    <p:sldId id="306" r:id="rId6"/>
    <p:sldId id="308" r:id="rId7"/>
    <p:sldId id="352" r:id="rId8"/>
    <p:sldId id="353" r:id="rId9"/>
    <p:sldId id="373" r:id="rId10"/>
    <p:sldId id="315" r:id="rId11"/>
    <p:sldId id="371" r:id="rId12"/>
    <p:sldId id="362" r:id="rId13"/>
    <p:sldId id="367" r:id="rId14"/>
    <p:sldId id="368" r:id="rId15"/>
    <p:sldId id="369" r:id="rId16"/>
    <p:sldId id="377" r:id="rId17"/>
    <p:sldId id="357" r:id="rId18"/>
    <p:sldId id="375" r:id="rId19"/>
    <p:sldId id="3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9CF"/>
    <a:srgbClr val="E7E9EC"/>
    <a:srgbClr val="12273F"/>
    <a:srgbClr val="77E3E4"/>
    <a:srgbClr val="FE015B"/>
    <a:srgbClr val="3CD7D9"/>
    <a:srgbClr val="FF7300"/>
    <a:srgbClr val="9E71FE"/>
    <a:srgbClr val="D4AF37"/>
    <a:srgbClr val="A5D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77094" autoAdjust="0"/>
  </p:normalViewPr>
  <p:slideViewPr>
    <p:cSldViewPr snapToGrid="0" showGuides="1">
      <p:cViewPr varScale="1">
        <p:scale>
          <a:sx n="83" d="100"/>
          <a:sy n="83" d="100"/>
        </p:scale>
        <p:origin x="734" y="72"/>
      </p:cViewPr>
      <p:guideLst/>
    </p:cSldViewPr>
  </p:slideViewPr>
  <p:notesTextViewPr>
    <p:cViewPr>
      <p:scale>
        <a:sx n="3" d="2"/>
        <a:sy n="3" d="2"/>
      </p:scale>
      <p:origin x="0" y="0"/>
    </p:cViewPr>
  </p:notesTextViewPr>
  <p:sorterViewPr>
    <p:cViewPr>
      <p:scale>
        <a:sx n="100" d="100"/>
        <a:sy n="100" d="100"/>
      </p:scale>
      <p:origin x="0" y="-105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18438320209974E-2"/>
          <c:y val="0.24330600650227363"/>
          <c:w val="0.89813994112222462"/>
          <c:h val="0.67074128079669049"/>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6F5-41E6-9D25-44CB05CA84F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6F5-41E6-9D25-44CB05CA84FF}"/>
            </c:ext>
          </c:extLst>
        </c:ser>
        <c:dLbls>
          <c:showLegendKey val="0"/>
          <c:showVal val="0"/>
          <c:showCatName val="0"/>
          <c:showSerName val="0"/>
          <c:showPercent val="0"/>
          <c:showBubbleSize val="0"/>
        </c:dLbls>
        <c:gapWidth val="219"/>
        <c:axId val="861555088"/>
        <c:axId val="861563616"/>
      </c:barChart>
      <c:lineChart>
        <c:grouping val="standard"/>
        <c:varyColors val="0"/>
        <c:ser>
          <c:idx val="2"/>
          <c:order val="2"/>
          <c:tx>
            <c:strRef>
              <c:f>Sheet1!$D$1</c:f>
              <c:strCache>
                <c:ptCount val="1"/>
                <c:pt idx="0">
                  <c:v>Series 3</c:v>
                </c:pt>
              </c:strCache>
            </c:strRef>
          </c:tx>
          <c:spPr>
            <a:ln w="76200" cap="rnd">
              <a:solidFill>
                <a:schemeClr val="bg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76F5-41E6-9D25-44CB05CA84FF}"/>
            </c:ext>
          </c:extLst>
        </c:ser>
        <c:dLbls>
          <c:showLegendKey val="0"/>
          <c:showVal val="0"/>
          <c:showCatName val="0"/>
          <c:showSerName val="0"/>
          <c:showPercent val="0"/>
          <c:showBubbleSize val="0"/>
        </c:dLbls>
        <c:marker val="1"/>
        <c:smooth val="0"/>
        <c:axId val="861556400"/>
        <c:axId val="861563288"/>
      </c:lineChart>
      <c:valAx>
        <c:axId val="861563616"/>
        <c:scaling>
          <c:orientation val="minMax"/>
          <c:max val="6"/>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2"/>
                </a:solidFill>
                <a:latin typeface="Arial" panose="020B0604020202020204" pitchFamily="34" charset="0"/>
                <a:ea typeface="+mn-ea"/>
                <a:cs typeface="Arial" panose="020B0604020202020204" pitchFamily="34" charset="0"/>
              </a:defRPr>
            </a:pPr>
            <a:endParaRPr lang="en-US"/>
          </a:p>
        </c:txPr>
        <c:crossAx val="861555088"/>
        <c:crosses val="autoZero"/>
        <c:crossBetween val="between"/>
      </c:valAx>
      <c:catAx>
        <c:axId val="861555088"/>
        <c:scaling>
          <c:orientation val="minMax"/>
        </c:scaling>
        <c:delete val="1"/>
        <c:axPos val="b"/>
        <c:numFmt formatCode="General" sourceLinked="1"/>
        <c:majorTickMark val="out"/>
        <c:minorTickMark val="none"/>
        <c:tickLblPos val="nextTo"/>
        <c:crossAx val="861563616"/>
        <c:crosses val="autoZero"/>
        <c:auto val="1"/>
        <c:lblAlgn val="ctr"/>
        <c:lblOffset val="100"/>
        <c:noMultiLvlLbl val="0"/>
      </c:catAx>
      <c:valAx>
        <c:axId val="861563288"/>
        <c:scaling>
          <c:orientation val="minMax"/>
        </c:scaling>
        <c:delete val="0"/>
        <c:axPos val="r"/>
        <c:majorGridlines>
          <c:spPr>
            <a:ln w="9525" cap="flat" cmpd="sng" algn="ctr">
              <a:solidFill>
                <a:schemeClr val="bg2"/>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2"/>
                </a:solidFill>
                <a:latin typeface="Arial" panose="020B0604020202020204" pitchFamily="34" charset="0"/>
                <a:ea typeface="+mn-ea"/>
                <a:cs typeface="Arial" panose="020B0604020202020204" pitchFamily="34" charset="0"/>
              </a:defRPr>
            </a:pPr>
            <a:endParaRPr lang="en-US"/>
          </a:p>
        </c:txPr>
        <c:crossAx val="861556400"/>
        <c:crosses val="max"/>
        <c:crossBetween val="between"/>
      </c:valAx>
      <c:catAx>
        <c:axId val="861556400"/>
        <c:scaling>
          <c:orientation val="minMax"/>
        </c:scaling>
        <c:delete val="1"/>
        <c:axPos val="b"/>
        <c:numFmt formatCode="General" sourceLinked="1"/>
        <c:majorTickMark val="out"/>
        <c:minorTickMark val="none"/>
        <c:tickLblPos val="nextTo"/>
        <c:crossAx val="861563288"/>
        <c:crosses val="autoZero"/>
        <c:auto val="1"/>
        <c:lblAlgn val="ctr"/>
        <c:lblOffset val="100"/>
        <c:noMultiLvlLbl val="0"/>
      </c:catAx>
      <c:spPr>
        <a:noFill/>
        <a:ln w="3175">
          <a:noFill/>
        </a:ln>
        <a:effectLst/>
      </c:spPr>
    </c:plotArea>
    <c:legend>
      <c:legendPos val="b"/>
      <c:layout>
        <c:manualLayout>
          <c:xMode val="edge"/>
          <c:yMode val="edge"/>
          <c:x val="0"/>
          <c:y val="7.2324292796733787E-4"/>
          <c:w val="0.39651831950060296"/>
          <c:h val="0.12869382067982243"/>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bg2"/>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tx2"/>
    </a:solidFill>
    <a:ln>
      <a:noFill/>
    </a:ln>
    <a:effectLst/>
  </c:spPr>
  <c:txPr>
    <a:bodyPr/>
    <a:lstStyle/>
    <a:p>
      <a:pPr>
        <a:defRPr sz="1800">
          <a:solidFill>
            <a:schemeClr val="bg2"/>
          </a:solidFill>
          <a:latin typeface="Arial" panose="020B0604020202020204" pitchFamily="34" charset="0"/>
          <a:cs typeface="Arial" panose="020B0604020202020204" pitchFamily="34" charset="0"/>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0.0254</cdr:x>
      <cdr:y>0.13566</cdr:y>
    </cdr:from>
    <cdr:to>
      <cdr:x>0.9746</cdr:x>
      <cdr:y>0.13566</cdr:y>
    </cdr:to>
    <cdr:cxnSp macro="">
      <cdr:nvCxnSpPr>
        <cdr:cNvPr id="3" name="Straight Connector 2">
          <a:extLst xmlns:a="http://schemas.openxmlformats.org/drawingml/2006/main">
            <a:ext uri="{FF2B5EF4-FFF2-40B4-BE49-F238E27FC236}">
              <a16:creationId xmlns:a16="http://schemas.microsoft.com/office/drawing/2014/main" id="{EDE66026-C841-6305-34FF-6B14B76F41AB}"/>
            </a:ext>
          </a:extLst>
        </cdr:cNvPr>
        <cdr:cNvCxnSpPr/>
      </cdr:nvCxnSpPr>
      <cdr:spPr>
        <a:xfrm xmlns:a="http://schemas.openxmlformats.org/drawingml/2006/main">
          <a:off x="286407" y="627994"/>
          <a:ext cx="10704786" cy="0"/>
        </a:xfrm>
        <a:prstGeom xmlns:a="http://schemas.openxmlformats.org/drawingml/2006/main" prst="line">
          <a:avLst/>
        </a:prstGeom>
        <a:ln xmlns:a="http://schemas.openxmlformats.org/drawingml/2006/main">
          <a:solidFill>
            <a:schemeClr val="bg2"/>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40E002-B88B-4BB0-BA5A-919501F4FBF2}" type="datetimeFigureOut">
              <a:rPr lang="en-GB" smtClean="0"/>
              <a:t>05/10/2023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5E53B0-EFB7-4B0E-B012-E676534541B5}" type="slidenum">
              <a:rPr lang="en-GB" smtClean="0"/>
              <a:t>‹#›</a:t>
            </a:fld>
            <a:endParaRPr lang="en-GB"/>
          </a:p>
        </p:txBody>
      </p:sp>
    </p:spTree>
    <p:extLst>
      <p:ext uri="{BB962C8B-B14F-4D97-AF65-F5344CB8AC3E}">
        <p14:creationId xmlns:p14="http://schemas.microsoft.com/office/powerpoint/2010/main" val="283066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shown in the example above – there are two inputs into the model – Text Inputs and Candidate Labels –</a:t>
            </a:r>
            <a:r>
              <a:rPr lang="en-GB" baseline="0" dirty="0" smtClean="0"/>
              <a:t> Both of which are provided by the user. This is fed into the zero shot classification model and it will then classify the text input into the labels provided. In this case you can see the output on the right where Cinema was given a 90% probability of being the label that represents the text input. </a:t>
            </a:r>
            <a:endParaRPr lang="en-GB" dirty="0"/>
          </a:p>
        </p:txBody>
      </p:sp>
      <p:sp>
        <p:nvSpPr>
          <p:cNvPr id="4" name="Slide Number Placeholder 3"/>
          <p:cNvSpPr>
            <a:spLocks noGrp="1"/>
          </p:cNvSpPr>
          <p:nvPr>
            <p:ph type="sldNum" sz="quarter" idx="10"/>
          </p:nvPr>
        </p:nvSpPr>
        <p:spPr/>
        <p:txBody>
          <a:bodyPr/>
          <a:lstStyle/>
          <a:p>
            <a:fld id="{2F5E53B0-EFB7-4B0E-B012-E676534541B5}" type="slidenum">
              <a:rPr lang="en-GB" smtClean="0"/>
              <a:t>2</a:t>
            </a:fld>
            <a:endParaRPr lang="en-GB"/>
          </a:p>
        </p:txBody>
      </p:sp>
    </p:spTree>
    <p:extLst>
      <p:ext uri="{BB962C8B-B14F-4D97-AF65-F5344CB8AC3E}">
        <p14:creationId xmlns:p14="http://schemas.microsoft.com/office/powerpoint/2010/main" val="764793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One of the most significant advantages of zero-shot classification is its ability to classify data into categories that were not present during the training phase. This adaptability is crucial in dynamic domains where new classes can emerge over time.</a:t>
            </a:r>
          </a:p>
          <a:p>
            <a:endParaRPr lang="en-GB" sz="1200" b="0" i="0" kern="1200" dirty="0" smtClean="0">
              <a:solidFill>
                <a:schemeClr val="tx1"/>
              </a:solidFill>
              <a:effectLst/>
              <a:latin typeface="+mn-lt"/>
              <a:ea typeface="+mn-ea"/>
              <a:cs typeface="+mn-cs"/>
            </a:endParaRPr>
          </a:p>
          <a:p>
            <a:pPr marL="171450" indent="-171450">
              <a:buFontTx/>
              <a:buChar char="-"/>
            </a:pPr>
            <a:r>
              <a:rPr lang="en-GB" dirty="0" smtClean="0"/>
              <a:t>Cost efficient - </a:t>
            </a:r>
            <a:r>
              <a:rPr lang="en-GB" sz="1200" b="0" i="0" kern="1200" dirty="0" smtClean="0">
                <a:solidFill>
                  <a:schemeClr val="tx1"/>
                </a:solidFill>
                <a:effectLst/>
                <a:latin typeface="+mn-lt"/>
                <a:ea typeface="+mn-ea"/>
                <a:cs typeface="+mn-cs"/>
              </a:rPr>
              <a:t>Continuously collecting and annotating data for new classes can be expensive and time-consuming. Zero-shot classification can reduce the need for such efforts, making it more cost-effective in the long run.</a:t>
            </a:r>
          </a:p>
          <a:p>
            <a:pPr marL="171450" indent="-171450">
              <a:buFontTx/>
              <a:buChar char="-"/>
            </a:pPr>
            <a:r>
              <a:rPr lang="en-GB" sz="1200" b="0" i="0" kern="1200" dirty="0" smtClean="0">
                <a:solidFill>
                  <a:schemeClr val="tx1"/>
                </a:solidFill>
                <a:effectLst/>
                <a:latin typeface="+mn-lt"/>
                <a:ea typeface="+mn-ea"/>
                <a:cs typeface="+mn-cs"/>
              </a:rPr>
              <a:t>Data efficiency </a:t>
            </a:r>
            <a:r>
              <a:rPr lang="en-GB" sz="1200" b="0" i="0" kern="1200" baseline="0" dirty="0" smtClean="0">
                <a:solidFill>
                  <a:schemeClr val="tx1"/>
                </a:solidFill>
                <a:effectLst/>
                <a:latin typeface="+mn-lt"/>
                <a:ea typeface="+mn-ea"/>
                <a:cs typeface="+mn-cs"/>
              </a:rPr>
              <a:t> - </a:t>
            </a:r>
            <a:r>
              <a:rPr lang="en-GB" sz="1200" b="0" i="0" kern="1200" dirty="0" smtClean="0">
                <a:solidFill>
                  <a:schemeClr val="tx1"/>
                </a:solidFill>
                <a:effectLst/>
                <a:latin typeface="+mn-lt"/>
                <a:ea typeface="+mn-ea"/>
                <a:cs typeface="+mn-cs"/>
              </a:rPr>
              <a:t>In situations where there's limited </a:t>
            </a:r>
            <a:r>
              <a:rPr lang="en-GB" sz="1200" b="0" i="0" kern="1200" dirty="0" err="1" smtClean="0">
                <a:solidFill>
                  <a:schemeClr val="tx1"/>
                </a:solidFill>
                <a:effectLst/>
                <a:latin typeface="+mn-lt"/>
                <a:ea typeface="+mn-ea"/>
                <a:cs typeface="+mn-cs"/>
              </a:rPr>
              <a:t>labeled</a:t>
            </a:r>
            <a:r>
              <a:rPr lang="en-GB" sz="1200" b="0" i="0" kern="1200" dirty="0" smtClean="0">
                <a:solidFill>
                  <a:schemeClr val="tx1"/>
                </a:solidFill>
                <a:effectLst/>
                <a:latin typeface="+mn-lt"/>
                <a:ea typeface="+mn-ea"/>
                <a:cs typeface="+mn-cs"/>
              </a:rPr>
              <a:t> data available for certain classes, zero-shot classification can still perform effectively, making the most of the available information.</a:t>
            </a:r>
          </a:p>
          <a:p>
            <a:pPr marL="171450" indent="-171450">
              <a:buFontTx/>
              <a:buChar char="-"/>
            </a:pPr>
            <a:endParaRPr lang="en-GB" sz="1200" b="0" i="0" kern="1200" dirty="0" smtClean="0">
              <a:solidFill>
                <a:schemeClr val="tx1"/>
              </a:solidFill>
              <a:effectLst/>
              <a:latin typeface="+mn-lt"/>
              <a:ea typeface="+mn-ea"/>
              <a:cs typeface="+mn-cs"/>
            </a:endParaRPr>
          </a:p>
          <a:p>
            <a:pPr marL="171450" indent="-171450">
              <a:buFontTx/>
              <a:buChar char="-"/>
            </a:pPr>
            <a:endParaRPr lang="en-GB" sz="1200" b="0" i="0" kern="1200" dirty="0" smtClean="0">
              <a:solidFill>
                <a:schemeClr val="tx1"/>
              </a:solidFill>
              <a:effectLst/>
              <a:latin typeface="+mn-lt"/>
              <a:ea typeface="+mn-ea"/>
              <a:cs typeface="+mn-cs"/>
            </a:endParaRPr>
          </a:p>
          <a:p>
            <a:pPr marL="171450" indent="-171450">
              <a:buFontTx/>
              <a:buChar char="-"/>
            </a:pPr>
            <a:endParaRPr lang="en-GB" sz="1200" b="0" i="0" kern="1200" dirty="0" smtClean="0">
              <a:solidFill>
                <a:schemeClr val="tx1"/>
              </a:solidFill>
              <a:effectLst/>
              <a:latin typeface="+mn-lt"/>
              <a:ea typeface="+mn-ea"/>
              <a:cs typeface="+mn-cs"/>
            </a:endParaRP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2F5E53B0-EFB7-4B0E-B012-E676534541B5}" type="slidenum">
              <a:rPr lang="en-GB" smtClean="0"/>
              <a:t>3</a:t>
            </a:fld>
            <a:endParaRPr lang="en-GB"/>
          </a:p>
        </p:txBody>
      </p:sp>
    </p:spTree>
    <p:extLst>
      <p:ext uri="{BB962C8B-B14F-4D97-AF65-F5344CB8AC3E}">
        <p14:creationId xmlns:p14="http://schemas.microsoft.com/office/powerpoint/2010/main" val="3778203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Given the ZSL</a:t>
            </a:r>
            <a:r>
              <a:rPr lang="en-GB" baseline="0" dirty="0" smtClean="0"/>
              <a:t> model is capable of classifying text without being trained on it makes it highly accessible for us here to quickly label article headlines into appropriate risk categories – namely Credit, liquidity, markets, operational and generic risk – amongst other terms of interest such as fines frauds etc. </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2F5E53B0-EFB7-4B0E-B012-E676534541B5}" type="slidenum">
              <a:rPr lang="en-GB" smtClean="0"/>
              <a:t>4</a:t>
            </a:fld>
            <a:endParaRPr lang="en-GB"/>
          </a:p>
        </p:txBody>
      </p:sp>
    </p:spTree>
    <p:extLst>
      <p:ext uri="{BB962C8B-B14F-4D97-AF65-F5344CB8AC3E}">
        <p14:creationId xmlns:p14="http://schemas.microsoft.com/office/powerpoint/2010/main" val="21442644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Dark Blue Cover">
    <p:bg>
      <p:bgPr>
        <a:solidFill>
          <a:srgbClr val="12273F"/>
        </a:solidFill>
        <a:effectLst/>
      </p:bgPr>
    </p:bg>
    <p:spTree>
      <p:nvGrpSpPr>
        <p:cNvPr id="1" name=""/>
        <p:cNvGrpSpPr/>
        <p:nvPr/>
      </p:nvGrpSpPr>
      <p:grpSpPr>
        <a:xfrm>
          <a:off x="0" y="0"/>
          <a:ext cx="0" cy="0"/>
          <a:chOff x="0" y="0"/>
          <a:chExt cx="0" cy="0"/>
        </a:xfrm>
      </p:grpSpPr>
      <p:pic>
        <p:nvPicPr>
          <p:cNvPr id="126" name="Picture Placeholder 3"/>
          <p:cNvPicPr>
            <a:picLocks noChangeAspect="1"/>
          </p:cNvPicPr>
          <p:nvPr userDrawn="1"/>
        </p:nvPicPr>
        <p:blipFill>
          <a:blip r:embed="rId2">
            <a:extLst>
              <a:ext uri="{28A0092B-C50C-407E-A947-70E740481C1C}">
                <a14:useLocalDpi xmlns:a14="http://schemas.microsoft.com/office/drawing/2010/main" val="0"/>
              </a:ext>
            </a:extLst>
          </a:blip>
          <a:srcRect t="18" b="18"/>
          <a:stretch/>
        </p:blipFill>
        <p:spPr>
          <a:xfrm>
            <a:off x="7636292" y="3017"/>
            <a:ext cx="4557712" cy="6862763"/>
          </a:xfrm>
          <a:prstGeom prst="rect">
            <a:avLst/>
          </a:prstGeom>
        </p:spPr>
      </p:pic>
      <p:sp>
        <p:nvSpPr>
          <p:cNvPr id="288" name="Text Placeholder 287"/>
          <p:cNvSpPr>
            <a:spLocks noGrp="1"/>
          </p:cNvSpPr>
          <p:nvPr userDrawn="1">
            <p:ph type="body" sz="quarter" idx="13" hasCustomPrompt="1"/>
          </p:nvPr>
        </p:nvSpPr>
        <p:spPr>
          <a:xfrm>
            <a:off x="457200" y="5487988"/>
            <a:ext cx="7165974" cy="982800"/>
          </a:xfrm>
          <a:prstGeom prst="rect">
            <a:avLst/>
          </a:prstGeom>
        </p:spPr>
        <p:txBody>
          <a:bodyPr rIns="457200" anchor="b" anchorCtr="0"/>
          <a:lstStyle>
            <a:lvl1pPr marL="0" indent="0">
              <a:spcAft>
                <a:spcPts val="0"/>
              </a:spcAft>
              <a:buNone/>
              <a:defRPr sz="2000" b="1" baseline="0">
                <a:solidFill>
                  <a:srgbClr val="E7E6E6"/>
                </a:solidFill>
                <a:latin typeface="Arial" panose="020B0604020202020204" pitchFamily="34" charset="0"/>
                <a:cs typeface="Arial" panose="020B0604020202020204" pitchFamily="34" charset="0"/>
              </a:defRPr>
            </a:lvl1pPr>
            <a:lvl2pPr marL="0" indent="0">
              <a:spcAft>
                <a:spcPts val="0"/>
              </a:spcAft>
              <a:buFont typeface="Arial" panose="020B0604020202020204" pitchFamily="34" charset="0"/>
              <a:buNone/>
              <a:defRPr sz="2000" b="0">
                <a:solidFill>
                  <a:srgbClr val="E7E6E6"/>
                </a:solidFill>
                <a:latin typeface="Arial" panose="020B0604020202020204" pitchFamily="34" charset="0"/>
                <a:cs typeface="Arial" panose="020B0604020202020204" pitchFamily="34" charset="0"/>
              </a:defRPr>
            </a:lvl2pPr>
            <a:lvl3pPr marL="0" indent="0">
              <a:spcAft>
                <a:spcPts val="0"/>
              </a:spcAft>
              <a:buNone/>
              <a:defRPr sz="2000" b="1">
                <a:solidFill>
                  <a:schemeClr val="accent6"/>
                </a:solidFill>
              </a:defRPr>
            </a:lvl3pPr>
            <a:lvl4pPr marL="0" indent="0">
              <a:spcAft>
                <a:spcPts val="0"/>
              </a:spcAft>
              <a:buFont typeface="Arial" panose="020B0604020202020204" pitchFamily="34" charset="0"/>
              <a:buNone/>
              <a:defRPr sz="2000" b="1">
                <a:solidFill>
                  <a:schemeClr val="accent6"/>
                </a:solidFill>
              </a:defRPr>
            </a:lvl4pPr>
            <a:lvl5pPr marL="0" indent="0">
              <a:spcAft>
                <a:spcPts val="0"/>
              </a:spcAft>
              <a:buNone/>
              <a:defRPr sz="2000" b="1">
                <a:solidFill>
                  <a:schemeClr val="accent6"/>
                </a:solidFill>
              </a:defRPr>
            </a:lvl5pPr>
          </a:lstStyle>
          <a:p>
            <a:pPr lvl="0"/>
            <a:r>
              <a:rPr lang="en-US" dirty="0"/>
              <a:t>Click to add Name Surname</a:t>
            </a:r>
          </a:p>
          <a:p>
            <a:pPr lvl="1"/>
            <a:r>
              <a:rPr lang="en-US" dirty="0"/>
              <a:t>Title/Date</a:t>
            </a:r>
            <a:endParaRPr lang="en-GB" dirty="0"/>
          </a:p>
        </p:txBody>
      </p:sp>
      <p:sp>
        <p:nvSpPr>
          <p:cNvPr id="66" name="Text Placeholder 2"/>
          <p:cNvSpPr>
            <a:spLocks noGrp="1"/>
          </p:cNvSpPr>
          <p:nvPr userDrawn="1">
            <p:ph type="body" sz="quarter" idx="16" hasCustomPrompt="1"/>
          </p:nvPr>
        </p:nvSpPr>
        <p:spPr>
          <a:xfrm>
            <a:off x="457199" y="1752600"/>
            <a:ext cx="7165975" cy="3735387"/>
          </a:xfrm>
          <a:prstGeom prst="rect">
            <a:avLst/>
          </a:prstGeom>
        </p:spPr>
        <p:txBody>
          <a:bodyPr rIns="457200"/>
          <a:lstStyle>
            <a:lvl1pPr marL="0" indent="0">
              <a:spcAft>
                <a:spcPts val="2400"/>
              </a:spcAft>
              <a:buNone/>
              <a:defRPr sz="4000">
                <a:solidFill>
                  <a:srgbClr val="E7E6E6"/>
                </a:solidFill>
                <a:latin typeface="Century Gothic" panose="020B0502020202020204" pitchFamily="34" charset="0"/>
                <a:cs typeface="Arial" panose="020B0604020202020204" pitchFamily="34" charset="0"/>
              </a:defRPr>
            </a:lvl1pPr>
            <a:lvl2pPr marL="0" indent="0">
              <a:buFont typeface="Arial" panose="020B0604020202020204" pitchFamily="34" charset="0"/>
              <a:buNone/>
              <a:defRPr sz="2400">
                <a:solidFill>
                  <a:srgbClr val="E7E6E6"/>
                </a:solidFill>
                <a:latin typeface="Century Gothic" panose="020B0502020202020204" pitchFamily="34" charset="0"/>
                <a:cs typeface="Arial" panose="020B0604020202020204" pitchFamily="34" charset="0"/>
              </a:defRPr>
            </a:lvl2pPr>
            <a:lvl3pPr marL="0" indent="0">
              <a:buNone/>
              <a:defRPr/>
            </a:lvl3pPr>
            <a:lvl4pPr marL="0" indent="0">
              <a:buFont typeface="Arial" panose="020B0604020202020204" pitchFamily="34" charset="0"/>
              <a:buNone/>
              <a:defRPr/>
            </a:lvl4pPr>
            <a:lvl5pPr marL="0" indent="0">
              <a:buNone/>
              <a:defRPr/>
            </a:lvl5pPr>
          </a:lstStyle>
          <a:p>
            <a:pPr lvl="0"/>
            <a:r>
              <a:rPr lang="en-GB" dirty="0"/>
              <a:t>Click to edit</a:t>
            </a:r>
            <a:br>
              <a:rPr lang="en-GB" dirty="0"/>
            </a:br>
            <a:r>
              <a:rPr lang="en-GB" dirty="0"/>
              <a:t>(Century Gothic 40pt)</a:t>
            </a:r>
          </a:p>
          <a:p>
            <a:pPr lvl="1"/>
            <a:r>
              <a:rPr lang="en-US" dirty="0"/>
              <a:t>Presentation subtitle </a:t>
            </a:r>
            <a:br>
              <a:rPr lang="en-US" dirty="0"/>
            </a:br>
            <a:r>
              <a:rPr lang="en-US" dirty="0"/>
              <a:t>(Century Gothic 24pt)</a:t>
            </a:r>
          </a:p>
          <a:p>
            <a:pPr lvl="1"/>
            <a:endParaRPr lang="en-US" dirty="0"/>
          </a:p>
        </p:txBody>
      </p:sp>
      <p:sp>
        <p:nvSpPr>
          <p:cNvPr id="3" name="Footer Placeholder 2"/>
          <p:cNvSpPr>
            <a:spLocks noGrp="1"/>
          </p:cNvSpPr>
          <p:nvPr>
            <p:ph type="ftr" sz="quarter" idx="18"/>
          </p:nvPr>
        </p:nvSpPr>
        <p:spPr>
          <a:xfrm>
            <a:off x="457198" y="0"/>
            <a:ext cx="7165181" cy="458639"/>
          </a:xfrm>
        </p:spPr>
        <p:txBody>
          <a:bodyPr/>
          <a:lstStyle>
            <a:lvl1pPr>
              <a:defRPr>
                <a:solidFill>
                  <a:srgbClr val="E7E6E6"/>
                </a:solidFill>
              </a:defRPr>
            </a:lvl1pPr>
          </a:lstStyle>
          <a:p>
            <a:r>
              <a:rPr lang="en-GB" dirty="0"/>
              <a:t>Insert document classification (edit via 'Header &amp; Footer')</a:t>
            </a:r>
          </a:p>
        </p:txBody>
      </p:sp>
      <p:pic>
        <p:nvPicPr>
          <p:cNvPr id="129" name="Picture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98000" y="4762800"/>
            <a:ext cx="1782000" cy="1782000"/>
          </a:xfrm>
          <a:prstGeom prst="rect">
            <a:avLst/>
          </a:prstGeom>
        </p:spPr>
      </p:pic>
      <p:pic>
        <p:nvPicPr>
          <p:cNvPr id="4" name="Picture 3">
            <a:extLst>
              <a:ext uri="{FF2B5EF4-FFF2-40B4-BE49-F238E27FC236}">
                <a16:creationId xmlns:a16="http://schemas.microsoft.com/office/drawing/2014/main" id="{E3AEAB70-A198-63DC-5F75-4D83024FAD8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472" y="577070"/>
            <a:ext cx="3344903" cy="337869"/>
          </a:xfrm>
          <a:prstGeom prst="rect">
            <a:avLst/>
          </a:prstGeom>
        </p:spPr>
      </p:pic>
    </p:spTree>
    <p:extLst>
      <p:ext uri="{BB962C8B-B14F-4D97-AF65-F5344CB8AC3E}">
        <p14:creationId xmlns:p14="http://schemas.microsoft.com/office/powerpoint/2010/main" val="3247330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able Placeholder 8"/>
          <p:cNvSpPr>
            <a:spLocks noGrp="1"/>
          </p:cNvSpPr>
          <p:nvPr>
            <p:ph type="tbl" sz="quarter" idx="13"/>
          </p:nvPr>
        </p:nvSpPr>
        <p:spPr>
          <a:xfrm>
            <a:off x="468000" y="1752283"/>
            <a:ext cx="11277600" cy="4629466"/>
          </a:xfrm>
          <a:prstGeom prst="rect">
            <a:avLst/>
          </a:prstGeom>
        </p:spPr>
        <p:txBody>
          <a:bodyPr/>
          <a:lstStyle/>
          <a:p>
            <a:r>
              <a:rPr lang="en-US" smtClean="0"/>
              <a:t>Click icon to add table</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Tree>
    <p:extLst>
      <p:ext uri="{BB962C8B-B14F-4D97-AF65-F5344CB8AC3E}">
        <p14:creationId xmlns:p14="http://schemas.microsoft.com/office/powerpoint/2010/main" val="1642794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imag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hasCustomPrompt="1"/>
          </p:nvPr>
        </p:nvSpPr>
        <p:spPr>
          <a:xfrm>
            <a:off x="3051175" y="1752600"/>
            <a:ext cx="8681721" cy="4629150"/>
          </a:xfrm>
          <a:prstGeom prst="rect">
            <a:avLst/>
          </a:prstGeom>
        </p:spPr>
        <p:txBody>
          <a:bodyPr/>
          <a:lstStyle>
            <a:lvl1pPr marL="288000" indent="-288000">
              <a:buFont typeface="Arial" panose="020B0604020202020204" pitchFamily="34" charset="0"/>
              <a:buChar char="•"/>
              <a:defRPr/>
            </a:lvl1pPr>
            <a:lvl2pPr>
              <a:defRPr baseline="0"/>
            </a:lvl2pPr>
            <a:lvl3pPr>
              <a:defRPr/>
            </a:lvl3pPr>
            <a:lvl4pPr>
              <a:defRPr/>
            </a:lvl4pPr>
            <a:lvl5pPr>
              <a:defRPr baseline="0"/>
            </a:lvl5pPr>
            <a:lvl6pPr>
              <a:defRPr/>
            </a:lvl6pPr>
          </a:lstStyle>
          <a:p>
            <a:pPr lvl="0"/>
            <a:r>
              <a:rPr lang="en-US" dirty="0"/>
              <a:t>Bulleted subtitle (Arial 24pt)</a:t>
            </a:r>
          </a:p>
          <a:p>
            <a:pPr lvl="1"/>
            <a:r>
              <a:rPr lang="en-US" dirty="0"/>
              <a:t>Subtitle (Arial 20pt)</a:t>
            </a:r>
          </a:p>
          <a:p>
            <a:pPr lvl="2"/>
            <a:r>
              <a:rPr lang="en-US" dirty="0"/>
              <a:t>Bulleted slide body text (Arial 16pt)</a:t>
            </a:r>
          </a:p>
          <a:p>
            <a:pPr lvl="3"/>
            <a:r>
              <a:rPr lang="en-US" dirty="0"/>
              <a:t>Body text (Arial 24pt)</a:t>
            </a:r>
          </a:p>
          <a:p>
            <a:pPr lvl="4"/>
            <a:r>
              <a:rPr lang="en-US" dirty="0"/>
              <a:t>Bulleted source (Arial 20pt)</a:t>
            </a:r>
          </a:p>
          <a:p>
            <a:pPr lvl="5"/>
            <a:r>
              <a:rPr lang="en-US" dirty="0"/>
              <a:t>Source (Arial 16pt)</a:t>
            </a:r>
            <a:endParaRPr lang="en-GB" dirty="0"/>
          </a:p>
        </p:txBody>
      </p:sp>
      <p:sp>
        <p:nvSpPr>
          <p:cNvPr id="12" name="Picture Placeholder 11"/>
          <p:cNvSpPr>
            <a:spLocks noGrp="1" noChangeAspect="1"/>
          </p:cNvSpPr>
          <p:nvPr>
            <p:ph type="pic" sz="quarter" idx="14"/>
          </p:nvPr>
        </p:nvSpPr>
        <p:spPr>
          <a:xfrm>
            <a:off x="468000" y="1752600"/>
            <a:ext cx="2131200" cy="4629150"/>
          </a:xfrm>
          <a:prstGeom prst="rect">
            <a:avLst/>
          </a:prstGeom>
        </p:spPr>
        <p:txBody>
          <a:bodyPr/>
          <a:lstStyle>
            <a:lvl1pPr>
              <a:defRPr sz="1800"/>
            </a:lvl1pPr>
          </a:lstStyle>
          <a:p>
            <a:r>
              <a:rPr lang="en-US" smtClean="0"/>
              <a:t>Click icon to add picture</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Tree>
    <p:extLst>
      <p:ext uri="{BB962C8B-B14F-4D97-AF65-F5344CB8AC3E}">
        <p14:creationId xmlns:p14="http://schemas.microsoft.com/office/powerpoint/2010/main" val="2253582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dium imag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hasCustomPrompt="1"/>
          </p:nvPr>
        </p:nvSpPr>
        <p:spPr>
          <a:xfrm>
            <a:off x="6100024" y="1752600"/>
            <a:ext cx="5634921" cy="4629150"/>
          </a:xfrm>
          <a:prstGeom prst="rect">
            <a:avLst/>
          </a:prstGeom>
        </p:spPr>
        <p:txBody>
          <a:bodyPr/>
          <a:lstStyle>
            <a:lvl1pPr marL="288000" indent="-288000">
              <a:buFont typeface="Arial" panose="020B0604020202020204" pitchFamily="34" charset="0"/>
              <a:buChar char="•"/>
              <a:defRPr/>
            </a:lvl1pPr>
            <a:lvl2pPr>
              <a:defRPr baseline="0"/>
            </a:lvl2pPr>
            <a:lvl3pPr>
              <a:defRPr/>
            </a:lvl3pPr>
            <a:lvl4pPr>
              <a:defRPr/>
            </a:lvl4pPr>
            <a:lvl5pPr>
              <a:defRPr baseline="0"/>
            </a:lvl5pPr>
            <a:lvl6pPr>
              <a:defRPr/>
            </a:lvl6pPr>
          </a:lstStyle>
          <a:p>
            <a:pPr lvl="0"/>
            <a:r>
              <a:rPr lang="en-US" dirty="0"/>
              <a:t>Bulleted subtitle (Arial 24pt)</a:t>
            </a:r>
          </a:p>
          <a:p>
            <a:pPr lvl="1"/>
            <a:r>
              <a:rPr lang="en-US" dirty="0"/>
              <a:t>Subtitle (Arial 20pt)</a:t>
            </a:r>
          </a:p>
          <a:p>
            <a:pPr lvl="2"/>
            <a:r>
              <a:rPr lang="en-US" dirty="0"/>
              <a:t>Bulleted slide body text (Arial 16pt)</a:t>
            </a:r>
          </a:p>
          <a:p>
            <a:pPr lvl="3"/>
            <a:r>
              <a:rPr lang="en-US" dirty="0"/>
              <a:t>Body text (Arial 24pt)</a:t>
            </a:r>
          </a:p>
          <a:p>
            <a:pPr lvl="4"/>
            <a:r>
              <a:rPr lang="en-US" dirty="0"/>
              <a:t>Bulleted source (Arial 20pt)</a:t>
            </a:r>
          </a:p>
          <a:p>
            <a:pPr lvl="5"/>
            <a:r>
              <a:rPr lang="en-US" dirty="0"/>
              <a:t>Source (Arial 16pt)</a:t>
            </a:r>
            <a:endParaRPr lang="en-GB" dirty="0"/>
          </a:p>
        </p:txBody>
      </p:sp>
      <p:sp>
        <p:nvSpPr>
          <p:cNvPr id="12" name="Picture Placeholder 11"/>
          <p:cNvSpPr>
            <a:spLocks noGrp="1" noChangeAspect="1"/>
          </p:cNvSpPr>
          <p:nvPr>
            <p:ph type="pic" sz="quarter" idx="14"/>
          </p:nvPr>
        </p:nvSpPr>
        <p:spPr>
          <a:xfrm>
            <a:off x="468000" y="1752600"/>
            <a:ext cx="5172146" cy="4629150"/>
          </a:xfrm>
          <a:prstGeom prst="rect">
            <a:avLst/>
          </a:prstGeom>
        </p:spPr>
        <p:txBody>
          <a:bodyPr/>
          <a:lstStyle>
            <a:lvl1pPr>
              <a:defRPr sz="1800"/>
            </a:lvl1pPr>
          </a:lstStyle>
          <a:p>
            <a:r>
              <a:rPr lang="en-US" smtClean="0"/>
              <a:t>Click icon to add picture</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Tree>
    <p:extLst>
      <p:ext uri="{BB962C8B-B14F-4D97-AF65-F5344CB8AC3E}">
        <p14:creationId xmlns:p14="http://schemas.microsoft.com/office/powerpoint/2010/main" val="4020816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imag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hasCustomPrompt="1"/>
          </p:nvPr>
        </p:nvSpPr>
        <p:spPr>
          <a:xfrm>
            <a:off x="9154103" y="1752600"/>
            <a:ext cx="2579993" cy="4629150"/>
          </a:xfrm>
          <a:prstGeom prst="rect">
            <a:avLst/>
          </a:prstGeom>
        </p:spPr>
        <p:txBody>
          <a:bodyPr/>
          <a:lstStyle>
            <a:lvl1pPr marL="288000" indent="-288000">
              <a:buFont typeface="Arial" panose="020B0604020202020204" pitchFamily="34" charset="0"/>
              <a:buChar char="•"/>
              <a:defRPr/>
            </a:lvl1pPr>
            <a:lvl2pPr>
              <a:defRPr baseline="0"/>
            </a:lvl2pPr>
            <a:lvl3pPr>
              <a:defRPr/>
            </a:lvl3pPr>
            <a:lvl4pPr>
              <a:defRPr/>
            </a:lvl4pPr>
            <a:lvl5pPr>
              <a:defRPr baseline="0"/>
            </a:lvl5pPr>
            <a:lvl6pPr>
              <a:defRPr/>
            </a:lvl6pPr>
          </a:lstStyle>
          <a:p>
            <a:pPr lvl="0"/>
            <a:r>
              <a:rPr lang="en-US" dirty="0"/>
              <a:t>Bulleted subtitle (Arial 24pt)</a:t>
            </a:r>
          </a:p>
          <a:p>
            <a:pPr lvl="1"/>
            <a:r>
              <a:rPr lang="en-US" dirty="0"/>
              <a:t>Subtitle</a:t>
            </a:r>
            <a:br>
              <a:rPr lang="en-US" dirty="0"/>
            </a:br>
            <a:r>
              <a:rPr lang="en-US" dirty="0"/>
              <a:t>(Arial 20pt)</a:t>
            </a:r>
          </a:p>
          <a:p>
            <a:pPr lvl="2"/>
            <a:r>
              <a:rPr lang="en-US" dirty="0"/>
              <a:t>Bulleted slide body text (Arial 16pt)</a:t>
            </a:r>
          </a:p>
          <a:p>
            <a:pPr lvl="3"/>
            <a:r>
              <a:rPr lang="en-US" dirty="0"/>
              <a:t>Body text</a:t>
            </a:r>
            <a:br>
              <a:rPr lang="en-US" dirty="0"/>
            </a:br>
            <a:r>
              <a:rPr lang="en-US" dirty="0"/>
              <a:t>(Arial 24pt)</a:t>
            </a:r>
          </a:p>
          <a:p>
            <a:pPr lvl="4"/>
            <a:r>
              <a:rPr lang="en-US" dirty="0"/>
              <a:t>Bulleted source</a:t>
            </a:r>
            <a:br>
              <a:rPr lang="en-US" dirty="0"/>
            </a:br>
            <a:r>
              <a:rPr lang="en-US" dirty="0"/>
              <a:t>(Arial 20pt)</a:t>
            </a:r>
          </a:p>
          <a:p>
            <a:pPr lvl="5"/>
            <a:r>
              <a:rPr lang="en-US" dirty="0"/>
              <a:t>Source (Arial 16pt)</a:t>
            </a:r>
            <a:endParaRPr lang="en-GB" dirty="0"/>
          </a:p>
        </p:txBody>
      </p:sp>
      <p:sp>
        <p:nvSpPr>
          <p:cNvPr id="12" name="Picture Placeholder 11"/>
          <p:cNvSpPr>
            <a:spLocks noGrp="1" noChangeAspect="1"/>
          </p:cNvSpPr>
          <p:nvPr>
            <p:ph type="pic" sz="quarter" idx="14"/>
          </p:nvPr>
        </p:nvSpPr>
        <p:spPr>
          <a:xfrm>
            <a:off x="468000" y="1752600"/>
            <a:ext cx="8236031" cy="4629150"/>
          </a:xfrm>
          <a:prstGeom prst="rect">
            <a:avLst/>
          </a:prstGeom>
        </p:spPr>
        <p:txBody>
          <a:bodyPr/>
          <a:lstStyle>
            <a:lvl1pPr>
              <a:defRPr sz="1800"/>
            </a:lvl1pPr>
          </a:lstStyle>
          <a:p>
            <a:r>
              <a:rPr lang="en-US" smtClean="0"/>
              <a:t>Click icon to add picture</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Tree>
    <p:extLst>
      <p:ext uri="{BB962C8B-B14F-4D97-AF65-F5344CB8AC3E}">
        <p14:creationId xmlns:p14="http://schemas.microsoft.com/office/powerpoint/2010/main" val="3295767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and 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Chart Placeholder 11"/>
          <p:cNvSpPr>
            <a:spLocks noGrp="1"/>
          </p:cNvSpPr>
          <p:nvPr>
            <p:ph type="chart" sz="quarter" idx="13"/>
          </p:nvPr>
        </p:nvSpPr>
        <p:spPr>
          <a:xfrm>
            <a:off x="468000" y="1752600"/>
            <a:ext cx="11277600" cy="4629150"/>
          </a:xfrm>
          <a:prstGeom prst="rect">
            <a:avLst/>
          </a:prstGeom>
        </p:spPr>
        <p:txBody>
          <a:bodyPr/>
          <a:lstStyle>
            <a:lvl1pPr>
              <a:defRPr sz="2000"/>
            </a:lvl1pPr>
          </a:lstStyle>
          <a:p>
            <a:r>
              <a:rPr lang="en-US" smtClean="0"/>
              <a:t>Click icon to add chart</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Tree>
    <p:extLst>
      <p:ext uri="{BB962C8B-B14F-4D97-AF65-F5344CB8AC3E}">
        <p14:creationId xmlns:p14="http://schemas.microsoft.com/office/powerpoint/2010/main" val="3712980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Chart and title slide">
    <p:bg>
      <p:bgPr>
        <a:solidFill>
          <a:srgbClr val="12273F"/>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lvl1pPr>
              <a:defRPr>
                <a:solidFill>
                  <a:srgbClr val="E7E6E6"/>
                </a:solidFill>
              </a:defRPr>
            </a:lvl1pPr>
          </a:lstStyle>
          <a:p>
            <a:endParaRPr lang="en-GB" dirty="0"/>
          </a:p>
        </p:txBody>
      </p:sp>
      <p:sp>
        <p:nvSpPr>
          <p:cNvPr id="5" name="Footer Placeholder 4"/>
          <p:cNvSpPr>
            <a:spLocks noGrp="1"/>
          </p:cNvSpPr>
          <p:nvPr>
            <p:ph type="ftr" sz="quarter" idx="11"/>
          </p:nvPr>
        </p:nvSpPr>
        <p:spPr>
          <a:xfrm>
            <a:off x="3051174" y="6381751"/>
            <a:ext cx="6096001" cy="382270"/>
          </a:xfrm>
        </p:spPr>
        <p:txBody>
          <a:bodyPr/>
          <a:lstStyle>
            <a:lvl1pPr>
              <a:defRPr>
                <a:solidFill>
                  <a:srgbClr val="E7E6E6"/>
                </a:solidFill>
              </a:defRPr>
            </a:lvl1p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lvl1pPr>
              <a:defRPr>
                <a:solidFill>
                  <a:srgbClr val="E7E6E6"/>
                </a:solidFill>
              </a:defRPr>
            </a:lvl1pPr>
          </a:lstStyle>
          <a:p>
            <a:fld id="{B0B34E4B-25F1-4D72-B319-B9B5A0ABC919}" type="slidenum">
              <a:rPr lang="en-GB" smtClean="0"/>
              <a:pPr/>
              <a:t>‹#›</a:t>
            </a:fld>
            <a:endParaRPr lang="en-GB"/>
          </a:p>
        </p:txBody>
      </p:sp>
      <p:cxnSp>
        <p:nvCxnSpPr>
          <p:cNvPr id="11" name="Straight Connector 10"/>
          <p:cNvCxnSpPr/>
          <p:nvPr userDrawn="1"/>
        </p:nvCxnSpPr>
        <p:spPr>
          <a:xfrm>
            <a:off x="455296" y="6764020"/>
            <a:ext cx="11278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Chart Placeholder 11"/>
          <p:cNvSpPr>
            <a:spLocks noGrp="1"/>
          </p:cNvSpPr>
          <p:nvPr>
            <p:ph type="chart" sz="quarter" idx="13"/>
          </p:nvPr>
        </p:nvSpPr>
        <p:spPr>
          <a:xfrm>
            <a:off x="468000" y="1752600"/>
            <a:ext cx="11277600" cy="4629150"/>
          </a:xfrm>
          <a:prstGeom prst="rect">
            <a:avLst/>
          </a:prstGeom>
        </p:spPr>
        <p:txBody>
          <a:bodyPr/>
          <a:lstStyle>
            <a:lvl1pPr>
              <a:defRPr sz="2000"/>
            </a:lvl1pPr>
          </a:lstStyle>
          <a:p>
            <a:r>
              <a:rPr lang="en-US" smtClean="0"/>
              <a:t>Click icon to add chart</a:t>
            </a:r>
            <a:endParaRPr lang="en-GB" dirty="0"/>
          </a:p>
        </p:txBody>
      </p:sp>
      <p:sp>
        <p:nvSpPr>
          <p:cNvPr id="3" name="Title 2"/>
          <p:cNvSpPr>
            <a:spLocks noGrp="1"/>
          </p:cNvSpPr>
          <p:nvPr>
            <p:ph type="title"/>
          </p:nvPr>
        </p:nvSpPr>
        <p:spPr/>
        <p:txBody>
          <a:bodyPr/>
          <a:lstStyle>
            <a:lvl1pPr>
              <a:defRPr>
                <a:solidFill>
                  <a:srgbClr val="E7E6E6"/>
                </a:solidFill>
              </a:defRPr>
            </a:lvl1pPr>
          </a:lstStyle>
          <a:p>
            <a:r>
              <a:rPr lang="en-US" smtClean="0"/>
              <a:t>Click to edit Master title style</a:t>
            </a:r>
            <a:endParaRPr lang="en-GB" dirty="0"/>
          </a:p>
        </p:txBody>
      </p:sp>
      <p:sp>
        <p:nvSpPr>
          <p:cNvPr id="8" name="Rectangle 7"/>
          <p:cNvSpPr/>
          <p:nvPr userDrawn="1"/>
        </p:nvSpPr>
        <p:spPr>
          <a:xfrm>
            <a:off x="455296" y="0"/>
            <a:ext cx="11278800" cy="2895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userDrawn="1"/>
        </p:nvSpPr>
        <p:spPr>
          <a:xfrm>
            <a:off x="6964018" y="0"/>
            <a:ext cx="2858162" cy="289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9822180" y="0"/>
            <a:ext cx="1912620" cy="289560"/>
          </a:xfrm>
          <a:prstGeom prst="rect">
            <a:avLst/>
          </a:prstGeom>
          <a:solidFill>
            <a:srgbClr val="77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06600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and 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12"/>
          <p:cNvSpPr>
            <a:spLocks noGrp="1"/>
          </p:cNvSpPr>
          <p:nvPr>
            <p:ph type="pic" sz="quarter" idx="13"/>
          </p:nvPr>
        </p:nvSpPr>
        <p:spPr>
          <a:xfrm>
            <a:off x="468000" y="1752600"/>
            <a:ext cx="11277600" cy="4629150"/>
          </a:xfrm>
          <a:prstGeom prst="rect">
            <a:avLst/>
          </a:prstGeom>
        </p:spPr>
        <p:txBody>
          <a:bodyPr/>
          <a:lstStyle>
            <a:lvl1pPr>
              <a:defRPr sz="2000"/>
            </a:lvl1pPr>
          </a:lstStyle>
          <a:p>
            <a:r>
              <a:rPr lang="en-US" smtClean="0"/>
              <a:t>Click icon to add picture</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Tree>
    <p:extLst>
      <p:ext uri="{BB962C8B-B14F-4D97-AF65-F5344CB8AC3E}">
        <p14:creationId xmlns:p14="http://schemas.microsoft.com/office/powerpoint/2010/main" val="14155041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text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hasCustomPrompt="1"/>
          </p:nvPr>
        </p:nvSpPr>
        <p:spPr>
          <a:xfrm>
            <a:off x="468000" y="1752600"/>
            <a:ext cx="5628000" cy="4629150"/>
          </a:xfrm>
          <a:prstGeom prst="rect">
            <a:avLst/>
          </a:prstGeom>
        </p:spPr>
        <p:txBody>
          <a:bodyPr rIns="180000"/>
          <a:lstStyle>
            <a:lvl1pPr marL="288000" indent="-288000">
              <a:buFont typeface="Arial" panose="020B0604020202020204" pitchFamily="34" charset="0"/>
              <a:buChar char="•"/>
              <a:defRPr/>
            </a:lvl1pPr>
            <a:lvl2pPr>
              <a:defRPr baseline="0"/>
            </a:lvl2pPr>
            <a:lvl3pPr>
              <a:defRPr/>
            </a:lvl3pPr>
            <a:lvl4pPr>
              <a:defRPr/>
            </a:lvl4pPr>
            <a:lvl5pPr>
              <a:defRPr baseline="0"/>
            </a:lvl5pPr>
            <a:lvl6pPr>
              <a:defRPr/>
            </a:lvl6pPr>
          </a:lstStyle>
          <a:p>
            <a:pPr lvl="0"/>
            <a:r>
              <a:rPr lang="en-US" dirty="0"/>
              <a:t>Bulleted subtitle (Arial 24pt)</a:t>
            </a:r>
          </a:p>
          <a:p>
            <a:pPr lvl="1"/>
            <a:r>
              <a:rPr lang="en-US" dirty="0"/>
              <a:t>Subtitle (Arial 20pt)</a:t>
            </a:r>
          </a:p>
          <a:p>
            <a:pPr lvl="2"/>
            <a:r>
              <a:rPr lang="en-US" dirty="0"/>
              <a:t>Bulleted slide body text (Arial 16pt)</a:t>
            </a:r>
          </a:p>
          <a:p>
            <a:pPr lvl="3"/>
            <a:r>
              <a:rPr lang="en-US" dirty="0"/>
              <a:t>Body text (Arial 24pt)</a:t>
            </a:r>
          </a:p>
          <a:p>
            <a:pPr lvl="4"/>
            <a:r>
              <a:rPr lang="en-US" dirty="0"/>
              <a:t>Bulleted source (Arial 20pt)</a:t>
            </a:r>
          </a:p>
          <a:p>
            <a:pPr lvl="5"/>
            <a:r>
              <a:rPr lang="en-US" dirty="0"/>
              <a:t>Source (Arial 16pt)</a:t>
            </a:r>
            <a:endParaRPr lang="en-GB" dirty="0"/>
          </a:p>
        </p:txBody>
      </p:sp>
      <p:sp>
        <p:nvSpPr>
          <p:cNvPr id="12" name="Text Placeholder 12"/>
          <p:cNvSpPr>
            <a:spLocks noGrp="1"/>
          </p:cNvSpPr>
          <p:nvPr>
            <p:ph type="body" sz="quarter" idx="14" hasCustomPrompt="1"/>
          </p:nvPr>
        </p:nvSpPr>
        <p:spPr>
          <a:xfrm>
            <a:off x="6111306" y="1752600"/>
            <a:ext cx="5622790" cy="4629150"/>
          </a:xfrm>
          <a:prstGeom prst="rect">
            <a:avLst/>
          </a:prstGeom>
        </p:spPr>
        <p:txBody>
          <a:bodyPr rIns="180000"/>
          <a:lstStyle>
            <a:lvl1pPr marL="288000" indent="-288000">
              <a:buFont typeface="Arial" panose="020B0604020202020204" pitchFamily="34" charset="0"/>
              <a:buChar char="•"/>
              <a:defRPr/>
            </a:lvl1pPr>
            <a:lvl2pPr>
              <a:defRPr baseline="0"/>
            </a:lvl2pPr>
            <a:lvl3pPr>
              <a:defRPr/>
            </a:lvl3pPr>
            <a:lvl4pPr>
              <a:defRPr/>
            </a:lvl4pPr>
            <a:lvl5pPr>
              <a:defRPr baseline="0"/>
            </a:lvl5pPr>
            <a:lvl6pPr>
              <a:defRPr/>
            </a:lvl6pPr>
          </a:lstStyle>
          <a:p>
            <a:pPr lvl="0"/>
            <a:r>
              <a:rPr lang="en-US" dirty="0"/>
              <a:t>Bulleted subtitle (Arial 24pt)</a:t>
            </a:r>
          </a:p>
          <a:p>
            <a:pPr lvl="1"/>
            <a:r>
              <a:rPr lang="en-US" dirty="0"/>
              <a:t>Subtitle (Arial 20pt)</a:t>
            </a:r>
          </a:p>
          <a:p>
            <a:pPr lvl="2"/>
            <a:r>
              <a:rPr lang="en-US" dirty="0"/>
              <a:t>Bulleted slide body text (Arial 16pt)</a:t>
            </a:r>
          </a:p>
          <a:p>
            <a:pPr lvl="3"/>
            <a:r>
              <a:rPr lang="en-US" dirty="0"/>
              <a:t>Body text (Arial 24pt)</a:t>
            </a:r>
          </a:p>
          <a:p>
            <a:pPr lvl="4"/>
            <a:r>
              <a:rPr lang="en-US" dirty="0"/>
              <a:t>Bulleted source (Arial 20pt)</a:t>
            </a:r>
          </a:p>
          <a:p>
            <a:pPr lvl="5"/>
            <a:r>
              <a:rPr lang="en-US" dirty="0"/>
              <a:t>Source (Arial 16pt)</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Tree>
    <p:extLst>
      <p:ext uri="{BB962C8B-B14F-4D97-AF65-F5344CB8AC3E}">
        <p14:creationId xmlns:p14="http://schemas.microsoft.com/office/powerpoint/2010/main" val="1217615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arrow bulleted text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smtClean="0"/>
              <a:t>Click to edit Master title style</a:t>
            </a:r>
            <a:endParaRPr lang="en-GB" dirty="0"/>
          </a:p>
        </p:txBody>
      </p:sp>
      <p:sp>
        <p:nvSpPr>
          <p:cNvPr id="8" name="Text Placeholder 7"/>
          <p:cNvSpPr>
            <a:spLocks noGrp="1"/>
          </p:cNvSpPr>
          <p:nvPr>
            <p:ph type="body" sz="quarter" idx="16" hasCustomPrompt="1"/>
          </p:nvPr>
        </p:nvSpPr>
        <p:spPr>
          <a:xfrm>
            <a:off x="3051175" y="1752600"/>
            <a:ext cx="6096000" cy="4629150"/>
          </a:xfrm>
        </p:spPr>
        <p:txBody>
          <a:bodyPr/>
          <a:lstStyle>
            <a:lvl5pPr>
              <a:defRPr/>
            </a:lvl5pPr>
          </a:lstStyle>
          <a:p>
            <a:pPr lvl="0"/>
            <a:r>
              <a:rPr lang="en-US" dirty="0"/>
              <a:t>Bulleted subtitle (Arial 24pt)</a:t>
            </a:r>
          </a:p>
          <a:p>
            <a:pPr lvl="1"/>
            <a:r>
              <a:rPr lang="en-US" dirty="0"/>
              <a:t>Subtitle (Arial 20pt)</a:t>
            </a:r>
          </a:p>
          <a:p>
            <a:pPr lvl="2"/>
            <a:r>
              <a:rPr lang="en-US" dirty="0"/>
              <a:t>Bulleted slide body text (Arial 16pt)</a:t>
            </a:r>
          </a:p>
          <a:p>
            <a:pPr lvl="3"/>
            <a:r>
              <a:rPr lang="en-US" dirty="0"/>
              <a:t>Body text (Arial 24pt)</a:t>
            </a:r>
          </a:p>
          <a:p>
            <a:pPr lvl="4"/>
            <a:r>
              <a:rPr lang="en-US" dirty="0"/>
              <a:t>Bulleted source (Arial 20pt)</a:t>
            </a:r>
          </a:p>
          <a:p>
            <a:pPr lvl="5"/>
            <a:r>
              <a:rPr lang="en-US" dirty="0"/>
              <a:t>Source (Arial 16pt)</a:t>
            </a:r>
            <a:endParaRPr lang="en-GB" dirty="0"/>
          </a:p>
        </p:txBody>
      </p:sp>
    </p:spTree>
    <p:extLst>
      <p:ext uri="{BB962C8B-B14F-4D97-AF65-F5344CB8AC3E}">
        <p14:creationId xmlns:p14="http://schemas.microsoft.com/office/powerpoint/2010/main" val="3341495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ide bulleted text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smtClean="0"/>
              <a:t>Click to edit Master title style</a:t>
            </a:r>
            <a:endParaRPr lang="en-GB" dirty="0"/>
          </a:p>
        </p:txBody>
      </p:sp>
      <p:sp>
        <p:nvSpPr>
          <p:cNvPr id="8" name="Text Placeholder 7"/>
          <p:cNvSpPr>
            <a:spLocks noGrp="1"/>
          </p:cNvSpPr>
          <p:nvPr>
            <p:ph type="body" sz="quarter" idx="16" hasCustomPrompt="1"/>
          </p:nvPr>
        </p:nvSpPr>
        <p:spPr>
          <a:xfrm>
            <a:off x="1524000" y="1752600"/>
            <a:ext cx="9144000" cy="4629150"/>
          </a:xfrm>
        </p:spPr>
        <p:txBody>
          <a:bodyPr/>
          <a:lstStyle>
            <a:lvl5pPr>
              <a:defRPr/>
            </a:lvl5pPr>
          </a:lstStyle>
          <a:p>
            <a:pPr lvl="0"/>
            <a:r>
              <a:rPr lang="en-US" dirty="0"/>
              <a:t>Bulleted subtitle (Arial 24pt)</a:t>
            </a:r>
          </a:p>
          <a:p>
            <a:pPr lvl="1"/>
            <a:r>
              <a:rPr lang="en-US" dirty="0"/>
              <a:t>Subtitle (Arial 20pt)</a:t>
            </a:r>
          </a:p>
          <a:p>
            <a:pPr lvl="2"/>
            <a:r>
              <a:rPr lang="en-US" dirty="0"/>
              <a:t>Bulleted slide body text (Arial 16pt)</a:t>
            </a:r>
          </a:p>
          <a:p>
            <a:pPr lvl="3"/>
            <a:r>
              <a:rPr lang="en-US" dirty="0"/>
              <a:t>Body text (Arial 24pt)</a:t>
            </a:r>
          </a:p>
          <a:p>
            <a:pPr lvl="4"/>
            <a:r>
              <a:rPr lang="en-US" dirty="0"/>
              <a:t>Bulleted source (Arial 20pt)</a:t>
            </a:r>
          </a:p>
          <a:p>
            <a:pPr lvl="5"/>
            <a:r>
              <a:rPr lang="en-US" dirty="0"/>
              <a:t>Source (Arial 16pt)</a:t>
            </a:r>
            <a:endParaRPr lang="en-GB" dirty="0"/>
          </a:p>
        </p:txBody>
      </p:sp>
    </p:spTree>
    <p:extLst>
      <p:ext uri="{BB962C8B-B14F-4D97-AF65-F5344CB8AC3E}">
        <p14:creationId xmlns:p14="http://schemas.microsoft.com/office/powerpoint/2010/main" val="610881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Dark Blue Cover">
    <p:bg>
      <p:bgPr>
        <a:solidFill>
          <a:srgbClr val="12273F"/>
        </a:solidFill>
        <a:effectLst/>
      </p:bgPr>
    </p:bg>
    <p:spTree>
      <p:nvGrpSpPr>
        <p:cNvPr id="1" name=""/>
        <p:cNvGrpSpPr/>
        <p:nvPr/>
      </p:nvGrpSpPr>
      <p:grpSpPr>
        <a:xfrm>
          <a:off x="0" y="0"/>
          <a:ext cx="0" cy="0"/>
          <a:chOff x="0" y="0"/>
          <a:chExt cx="0" cy="0"/>
        </a:xfrm>
      </p:grpSpPr>
      <p:pic>
        <p:nvPicPr>
          <p:cNvPr id="126" name="Picture Placeholder 3"/>
          <p:cNvPicPr>
            <a:picLocks noChangeAspect="1"/>
          </p:cNvPicPr>
          <p:nvPr userDrawn="1"/>
        </p:nvPicPr>
        <p:blipFill>
          <a:blip r:embed="rId2">
            <a:extLst>
              <a:ext uri="{28A0092B-C50C-407E-A947-70E740481C1C}">
                <a14:useLocalDpi xmlns:a14="http://schemas.microsoft.com/office/drawing/2010/main" val="0"/>
              </a:ext>
            </a:extLst>
          </a:blip>
          <a:srcRect t="18" b="18"/>
          <a:stretch/>
        </p:blipFill>
        <p:spPr>
          <a:xfrm>
            <a:off x="7634288" y="0"/>
            <a:ext cx="4557712" cy="6862763"/>
          </a:xfrm>
          <a:prstGeom prst="rect">
            <a:avLst/>
          </a:prstGeom>
        </p:spPr>
      </p:pic>
      <p:sp>
        <p:nvSpPr>
          <p:cNvPr id="288" name="Text Placeholder 287"/>
          <p:cNvSpPr>
            <a:spLocks noGrp="1"/>
          </p:cNvSpPr>
          <p:nvPr userDrawn="1">
            <p:ph type="body" sz="quarter" idx="13" hasCustomPrompt="1"/>
          </p:nvPr>
        </p:nvSpPr>
        <p:spPr>
          <a:xfrm>
            <a:off x="457200" y="5487988"/>
            <a:ext cx="7165974" cy="982800"/>
          </a:xfrm>
          <a:prstGeom prst="rect">
            <a:avLst/>
          </a:prstGeom>
        </p:spPr>
        <p:txBody>
          <a:bodyPr rIns="457200" anchor="b" anchorCtr="0"/>
          <a:lstStyle>
            <a:lvl1pPr marL="0" indent="0">
              <a:spcAft>
                <a:spcPts val="0"/>
              </a:spcAft>
              <a:buNone/>
              <a:defRPr sz="2000" b="1" baseline="0">
                <a:solidFill>
                  <a:srgbClr val="E7E6E6"/>
                </a:solidFill>
                <a:latin typeface="Arial" panose="020B0604020202020204" pitchFamily="34" charset="0"/>
                <a:cs typeface="Arial" panose="020B0604020202020204" pitchFamily="34" charset="0"/>
              </a:defRPr>
            </a:lvl1pPr>
            <a:lvl2pPr marL="0" indent="0">
              <a:spcAft>
                <a:spcPts val="0"/>
              </a:spcAft>
              <a:buFont typeface="Arial" panose="020B0604020202020204" pitchFamily="34" charset="0"/>
              <a:buNone/>
              <a:defRPr sz="2000" b="0">
                <a:solidFill>
                  <a:srgbClr val="E7E6E6"/>
                </a:solidFill>
                <a:latin typeface="Arial" panose="020B0604020202020204" pitchFamily="34" charset="0"/>
                <a:cs typeface="Arial" panose="020B0604020202020204" pitchFamily="34" charset="0"/>
              </a:defRPr>
            </a:lvl2pPr>
            <a:lvl3pPr marL="0" indent="0">
              <a:spcAft>
                <a:spcPts val="0"/>
              </a:spcAft>
              <a:buNone/>
              <a:defRPr sz="2000" b="1">
                <a:solidFill>
                  <a:schemeClr val="accent6"/>
                </a:solidFill>
              </a:defRPr>
            </a:lvl3pPr>
            <a:lvl4pPr marL="0" indent="0">
              <a:spcAft>
                <a:spcPts val="0"/>
              </a:spcAft>
              <a:buFont typeface="Arial" panose="020B0604020202020204" pitchFamily="34" charset="0"/>
              <a:buNone/>
              <a:defRPr sz="2000" b="1">
                <a:solidFill>
                  <a:schemeClr val="accent6"/>
                </a:solidFill>
              </a:defRPr>
            </a:lvl4pPr>
            <a:lvl5pPr marL="0" indent="0">
              <a:spcAft>
                <a:spcPts val="0"/>
              </a:spcAft>
              <a:buNone/>
              <a:defRPr sz="2000" b="1">
                <a:solidFill>
                  <a:schemeClr val="accent6"/>
                </a:solidFill>
              </a:defRPr>
            </a:lvl5pPr>
          </a:lstStyle>
          <a:p>
            <a:pPr lvl="0"/>
            <a:r>
              <a:rPr lang="en-US" dirty="0"/>
              <a:t>Click to add Name Surname</a:t>
            </a:r>
          </a:p>
          <a:p>
            <a:pPr lvl="1"/>
            <a:r>
              <a:rPr lang="en-US" dirty="0"/>
              <a:t>Title/Date</a:t>
            </a:r>
            <a:endParaRPr lang="en-GB" dirty="0"/>
          </a:p>
        </p:txBody>
      </p:sp>
      <p:sp>
        <p:nvSpPr>
          <p:cNvPr id="66" name="Text Placeholder 2"/>
          <p:cNvSpPr>
            <a:spLocks noGrp="1"/>
          </p:cNvSpPr>
          <p:nvPr userDrawn="1">
            <p:ph type="body" sz="quarter" idx="16" hasCustomPrompt="1"/>
          </p:nvPr>
        </p:nvSpPr>
        <p:spPr>
          <a:xfrm>
            <a:off x="457199" y="1752600"/>
            <a:ext cx="7165975" cy="3735387"/>
          </a:xfrm>
          <a:prstGeom prst="rect">
            <a:avLst/>
          </a:prstGeom>
        </p:spPr>
        <p:txBody>
          <a:bodyPr rIns="457200"/>
          <a:lstStyle>
            <a:lvl1pPr marL="0" indent="0">
              <a:spcAft>
                <a:spcPts val="2400"/>
              </a:spcAft>
              <a:buNone/>
              <a:defRPr sz="4000">
                <a:solidFill>
                  <a:srgbClr val="E7E6E6"/>
                </a:solidFill>
                <a:latin typeface="Century Gothic" panose="020B0502020202020204" pitchFamily="34" charset="0"/>
                <a:cs typeface="Arial" panose="020B0604020202020204" pitchFamily="34" charset="0"/>
              </a:defRPr>
            </a:lvl1pPr>
            <a:lvl2pPr marL="0" indent="0">
              <a:buFont typeface="Arial" panose="020B0604020202020204" pitchFamily="34" charset="0"/>
              <a:buNone/>
              <a:defRPr sz="2400">
                <a:solidFill>
                  <a:srgbClr val="E7E6E6"/>
                </a:solidFill>
                <a:latin typeface="Century Gothic" panose="020B0502020202020204" pitchFamily="34" charset="0"/>
                <a:cs typeface="Arial" panose="020B0604020202020204" pitchFamily="34" charset="0"/>
              </a:defRPr>
            </a:lvl2pPr>
            <a:lvl3pPr marL="0" indent="0">
              <a:buNone/>
              <a:defRPr/>
            </a:lvl3pPr>
            <a:lvl4pPr marL="0" indent="0">
              <a:buFont typeface="Arial" panose="020B0604020202020204" pitchFamily="34" charset="0"/>
              <a:buNone/>
              <a:defRPr/>
            </a:lvl4pPr>
            <a:lvl5pPr marL="0" indent="0">
              <a:buNone/>
              <a:defRPr/>
            </a:lvl5pPr>
          </a:lstStyle>
          <a:p>
            <a:pPr lvl="0"/>
            <a:r>
              <a:rPr lang="en-GB" dirty="0"/>
              <a:t>Click to edit</a:t>
            </a:r>
            <a:br>
              <a:rPr lang="en-GB" dirty="0"/>
            </a:br>
            <a:r>
              <a:rPr lang="en-GB" dirty="0"/>
              <a:t>(Century Gothic 40pt)</a:t>
            </a:r>
          </a:p>
          <a:p>
            <a:pPr lvl="1"/>
            <a:r>
              <a:rPr lang="en-US" dirty="0"/>
              <a:t>Presentation subtitle </a:t>
            </a:r>
            <a:br>
              <a:rPr lang="en-US" dirty="0"/>
            </a:br>
            <a:r>
              <a:rPr lang="en-US" dirty="0"/>
              <a:t>(Century Gothic 24pt)</a:t>
            </a:r>
          </a:p>
          <a:p>
            <a:pPr lvl="1"/>
            <a:endParaRPr lang="en-US" dirty="0"/>
          </a:p>
        </p:txBody>
      </p:sp>
      <p:sp>
        <p:nvSpPr>
          <p:cNvPr id="3" name="Footer Placeholder 2"/>
          <p:cNvSpPr>
            <a:spLocks noGrp="1"/>
          </p:cNvSpPr>
          <p:nvPr>
            <p:ph type="ftr" sz="quarter" idx="18"/>
          </p:nvPr>
        </p:nvSpPr>
        <p:spPr>
          <a:xfrm>
            <a:off x="457198" y="0"/>
            <a:ext cx="7165181" cy="458639"/>
          </a:xfrm>
        </p:spPr>
        <p:txBody>
          <a:bodyPr/>
          <a:lstStyle>
            <a:lvl1pPr>
              <a:defRPr>
                <a:solidFill>
                  <a:srgbClr val="E7E6E6"/>
                </a:solidFill>
              </a:defRPr>
            </a:lvl1pPr>
          </a:lstStyle>
          <a:p>
            <a:r>
              <a:rPr lang="en-GB" dirty="0"/>
              <a:t>Insert document classification (edit via 'Header &amp; Footer')</a:t>
            </a:r>
          </a:p>
        </p:txBody>
      </p:sp>
      <p:pic>
        <p:nvPicPr>
          <p:cNvPr id="129" name="Picture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98000" y="4762800"/>
            <a:ext cx="1782000" cy="1782000"/>
          </a:xfrm>
          <a:prstGeom prst="rect">
            <a:avLst/>
          </a:prstGeom>
        </p:spPr>
      </p:pic>
      <p:pic>
        <p:nvPicPr>
          <p:cNvPr id="2" name="Picture 1">
            <a:extLst>
              <a:ext uri="{FF2B5EF4-FFF2-40B4-BE49-F238E27FC236}">
                <a16:creationId xmlns:a16="http://schemas.microsoft.com/office/drawing/2014/main" id="{640764EE-FB1E-7DF7-729B-2D7613787CA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472" y="577070"/>
            <a:ext cx="3344903" cy="337869"/>
          </a:xfrm>
          <a:prstGeom prst="rect">
            <a:avLst/>
          </a:prstGeom>
        </p:spPr>
      </p:pic>
    </p:spTree>
    <p:extLst>
      <p:ext uri="{BB962C8B-B14F-4D97-AF65-F5344CB8AC3E}">
        <p14:creationId xmlns:p14="http://schemas.microsoft.com/office/powerpoint/2010/main" val="26117338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cons and text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8"/>
          </p:nvPr>
        </p:nvSpPr>
        <p:spPr>
          <a:xfrm>
            <a:off x="468000" y="1761172"/>
            <a:ext cx="964800" cy="964800"/>
          </a:xfrm>
          <a:prstGeom prst="rect">
            <a:avLst/>
          </a:prstGeom>
        </p:spPr>
        <p:txBody>
          <a:bodyPr/>
          <a:lstStyle>
            <a:lvl1pPr marL="0" indent="0">
              <a:buNone/>
              <a:defRPr sz="1400"/>
            </a:lvl1pPr>
          </a:lstStyle>
          <a:p>
            <a:r>
              <a:rPr lang="en-US" smtClean="0"/>
              <a:t>Click icon to add picture</a:t>
            </a:r>
            <a:endParaRPr lang="en-GB" dirty="0"/>
          </a:p>
        </p:txBody>
      </p:sp>
      <p:sp>
        <p:nvSpPr>
          <p:cNvPr id="13" name="Picture Placeholder 6"/>
          <p:cNvSpPr>
            <a:spLocks noGrp="1"/>
          </p:cNvSpPr>
          <p:nvPr>
            <p:ph type="pic" sz="quarter" idx="19"/>
          </p:nvPr>
        </p:nvSpPr>
        <p:spPr>
          <a:xfrm>
            <a:off x="6094696" y="1764000"/>
            <a:ext cx="964800" cy="964800"/>
          </a:xfrm>
          <a:prstGeom prst="rect">
            <a:avLst/>
          </a:prstGeom>
        </p:spPr>
        <p:txBody>
          <a:bodyPr/>
          <a:lstStyle>
            <a:lvl1pPr marL="0" indent="0">
              <a:buNone/>
              <a:defRPr sz="1400"/>
            </a:lvl1pPr>
          </a:lstStyle>
          <a:p>
            <a:r>
              <a:rPr lang="en-US" smtClean="0"/>
              <a:t>Click icon to add picture</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
        <p:nvSpPr>
          <p:cNvPr id="9" name="Text Placeholder 8"/>
          <p:cNvSpPr>
            <a:spLocks noGrp="1"/>
          </p:cNvSpPr>
          <p:nvPr>
            <p:ph type="body" sz="quarter" idx="20" hasCustomPrompt="1"/>
          </p:nvPr>
        </p:nvSpPr>
        <p:spPr>
          <a:xfrm>
            <a:off x="468000" y="2741612"/>
            <a:ext cx="5626696" cy="3640137"/>
          </a:xfrm>
        </p:spPr>
        <p:txBody>
          <a:bodyPr rIns="180000"/>
          <a:lstStyle>
            <a:lvl5pPr>
              <a:defRPr/>
            </a:lvl5pPr>
          </a:lstStyle>
          <a:p>
            <a:pPr lvl="0"/>
            <a:r>
              <a:rPr lang="en-US" dirty="0"/>
              <a:t>Bulleted subtitle (Arial 24pt)</a:t>
            </a:r>
          </a:p>
          <a:p>
            <a:pPr lvl="1"/>
            <a:r>
              <a:rPr lang="en-US" dirty="0"/>
              <a:t>Subtitle (Arial 20pt)</a:t>
            </a:r>
          </a:p>
          <a:p>
            <a:pPr lvl="2"/>
            <a:r>
              <a:rPr lang="en-US" dirty="0"/>
              <a:t>Bulleted slide body text (Arial 16pt)</a:t>
            </a:r>
          </a:p>
          <a:p>
            <a:pPr lvl="3"/>
            <a:r>
              <a:rPr lang="en-US" dirty="0"/>
              <a:t>Body text (Arial 24pt)</a:t>
            </a:r>
          </a:p>
          <a:p>
            <a:pPr lvl="4"/>
            <a:r>
              <a:rPr lang="en-US" dirty="0"/>
              <a:t>Bulleted source (Arial 20pt)</a:t>
            </a:r>
          </a:p>
          <a:p>
            <a:pPr lvl="5"/>
            <a:r>
              <a:rPr lang="en-US" dirty="0"/>
              <a:t>Source (Arial 16pt)</a:t>
            </a:r>
            <a:endParaRPr lang="en-GB" dirty="0"/>
          </a:p>
        </p:txBody>
      </p:sp>
      <p:sp>
        <p:nvSpPr>
          <p:cNvPr id="12" name="Text Placeholder 11"/>
          <p:cNvSpPr>
            <a:spLocks noGrp="1"/>
          </p:cNvSpPr>
          <p:nvPr>
            <p:ph type="body" sz="quarter" idx="21" hasCustomPrompt="1"/>
          </p:nvPr>
        </p:nvSpPr>
        <p:spPr>
          <a:xfrm>
            <a:off x="6096000" y="2741613"/>
            <a:ext cx="5638096" cy="3640137"/>
          </a:xfrm>
        </p:spPr>
        <p:txBody>
          <a:bodyPr rIns="180000"/>
          <a:lstStyle>
            <a:lvl5pPr>
              <a:defRPr/>
            </a:lvl5pPr>
          </a:lstStyle>
          <a:p>
            <a:pPr lvl="0"/>
            <a:r>
              <a:rPr lang="en-US" dirty="0"/>
              <a:t>Bulleted subtitle (Arial 24pt)</a:t>
            </a:r>
          </a:p>
          <a:p>
            <a:pPr lvl="1"/>
            <a:r>
              <a:rPr lang="en-US" dirty="0"/>
              <a:t>Subtitle (Arial 20pt)</a:t>
            </a:r>
          </a:p>
          <a:p>
            <a:pPr lvl="2"/>
            <a:r>
              <a:rPr lang="en-US" dirty="0"/>
              <a:t>Bulleted slide body text (Arial 16pt)</a:t>
            </a:r>
          </a:p>
          <a:p>
            <a:pPr lvl="3"/>
            <a:r>
              <a:rPr lang="en-US" dirty="0"/>
              <a:t>Body text (Arial 24pt)</a:t>
            </a:r>
          </a:p>
          <a:p>
            <a:pPr lvl="4"/>
            <a:r>
              <a:rPr lang="en-US" dirty="0"/>
              <a:t>Bulleted source (Arial 20pt)</a:t>
            </a:r>
          </a:p>
          <a:p>
            <a:pPr lvl="5"/>
            <a:r>
              <a:rPr lang="en-US" dirty="0"/>
              <a:t>Source (Arial 16pt)</a:t>
            </a:r>
            <a:endParaRPr lang="en-GB" dirty="0"/>
          </a:p>
        </p:txBody>
      </p:sp>
    </p:spTree>
    <p:extLst>
      <p:ext uri="{BB962C8B-B14F-4D97-AF65-F5344CB8AC3E}">
        <p14:creationId xmlns:p14="http://schemas.microsoft.com/office/powerpoint/2010/main" val="376026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cons and text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Picture Placeholder 6"/>
          <p:cNvSpPr>
            <a:spLocks noGrp="1"/>
          </p:cNvSpPr>
          <p:nvPr>
            <p:ph type="pic" sz="quarter" idx="18"/>
          </p:nvPr>
        </p:nvSpPr>
        <p:spPr>
          <a:xfrm>
            <a:off x="1677913" y="1764000"/>
            <a:ext cx="964800" cy="964800"/>
          </a:xfrm>
          <a:prstGeom prst="rect">
            <a:avLst/>
          </a:prstGeom>
        </p:spPr>
        <p:txBody>
          <a:bodyPr/>
          <a:lstStyle>
            <a:lvl1pPr marL="0" indent="0">
              <a:buNone/>
              <a:defRPr lang="en-GB" sz="1400" dirty="0"/>
            </a:lvl1pPr>
          </a:lstStyle>
          <a:p>
            <a:r>
              <a:rPr lang="en-US" smtClean="0"/>
              <a:t>Click icon to add picture</a:t>
            </a:r>
            <a:endParaRPr lang="en-GB" dirty="0"/>
          </a:p>
        </p:txBody>
      </p:sp>
      <p:sp>
        <p:nvSpPr>
          <p:cNvPr id="19" name="Picture Placeholder 6"/>
          <p:cNvSpPr>
            <a:spLocks noGrp="1"/>
          </p:cNvSpPr>
          <p:nvPr>
            <p:ph type="pic" sz="quarter" idx="19"/>
          </p:nvPr>
        </p:nvSpPr>
        <p:spPr>
          <a:xfrm>
            <a:off x="5624200" y="1764000"/>
            <a:ext cx="964800" cy="964800"/>
          </a:xfrm>
          <a:prstGeom prst="rect">
            <a:avLst/>
          </a:prstGeom>
        </p:spPr>
        <p:txBody>
          <a:bodyPr/>
          <a:lstStyle>
            <a:lvl1pPr marL="0" indent="0">
              <a:buNone/>
              <a:defRPr lang="en-GB" sz="1400" dirty="0"/>
            </a:lvl1pPr>
          </a:lstStyle>
          <a:p>
            <a:r>
              <a:rPr lang="en-US" smtClean="0"/>
              <a:t>Click icon to add picture</a:t>
            </a:r>
            <a:endParaRPr lang="en-GB" dirty="0"/>
          </a:p>
        </p:txBody>
      </p:sp>
      <p:sp>
        <p:nvSpPr>
          <p:cNvPr id="20" name="Picture Placeholder 6"/>
          <p:cNvSpPr>
            <a:spLocks noGrp="1"/>
          </p:cNvSpPr>
          <p:nvPr>
            <p:ph type="pic" sz="quarter" idx="20"/>
          </p:nvPr>
        </p:nvSpPr>
        <p:spPr>
          <a:xfrm>
            <a:off x="9570488" y="1764000"/>
            <a:ext cx="964800" cy="964800"/>
          </a:xfrm>
          <a:prstGeom prst="rect">
            <a:avLst/>
          </a:prstGeom>
        </p:spPr>
        <p:txBody>
          <a:bodyPr/>
          <a:lstStyle>
            <a:lvl1pPr marL="0" indent="0">
              <a:buNone/>
              <a:defRPr lang="en-GB" sz="1400" dirty="0"/>
            </a:lvl1pPr>
          </a:lstStyle>
          <a:p>
            <a:r>
              <a:rPr lang="en-US" smtClean="0"/>
              <a:t>Click icon to add picture</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
        <p:nvSpPr>
          <p:cNvPr id="9" name="Text Placeholder 8"/>
          <p:cNvSpPr>
            <a:spLocks noGrp="1"/>
          </p:cNvSpPr>
          <p:nvPr>
            <p:ph type="body" sz="quarter" idx="21"/>
          </p:nvPr>
        </p:nvSpPr>
        <p:spPr>
          <a:xfrm>
            <a:off x="468313" y="2741613"/>
            <a:ext cx="3384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
        <p:nvSpPr>
          <p:cNvPr id="12" name="Text Placeholder 11"/>
          <p:cNvSpPr>
            <a:spLocks noGrp="1"/>
          </p:cNvSpPr>
          <p:nvPr>
            <p:ph type="body" sz="quarter" idx="22"/>
          </p:nvPr>
        </p:nvSpPr>
        <p:spPr>
          <a:xfrm>
            <a:off x="4414600" y="2741613"/>
            <a:ext cx="3384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
        <p:nvSpPr>
          <p:cNvPr id="14" name="Text Placeholder 13"/>
          <p:cNvSpPr>
            <a:spLocks noGrp="1"/>
          </p:cNvSpPr>
          <p:nvPr>
            <p:ph type="body" sz="quarter" idx="23"/>
          </p:nvPr>
        </p:nvSpPr>
        <p:spPr>
          <a:xfrm>
            <a:off x="8360888" y="2741613"/>
            <a:ext cx="3384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1336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icons and text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Picture Placeholder 6"/>
          <p:cNvSpPr>
            <a:spLocks noGrp="1"/>
          </p:cNvSpPr>
          <p:nvPr>
            <p:ph type="pic" sz="quarter" idx="18"/>
          </p:nvPr>
        </p:nvSpPr>
        <p:spPr>
          <a:xfrm>
            <a:off x="1101913" y="1764000"/>
            <a:ext cx="964800" cy="964800"/>
          </a:xfrm>
          <a:prstGeom prst="rect">
            <a:avLst/>
          </a:prstGeom>
        </p:spPr>
        <p:txBody>
          <a:bodyPr/>
          <a:lstStyle>
            <a:lvl1pPr marL="0" indent="0">
              <a:buNone/>
              <a:defRPr sz="1400"/>
            </a:lvl1pPr>
          </a:lstStyle>
          <a:p>
            <a:r>
              <a:rPr lang="en-US" smtClean="0"/>
              <a:t>Click icon to add picture</a:t>
            </a:r>
            <a:endParaRPr lang="en-GB" dirty="0"/>
          </a:p>
        </p:txBody>
      </p:sp>
      <p:sp>
        <p:nvSpPr>
          <p:cNvPr id="17" name="Picture Placeholder 6"/>
          <p:cNvSpPr>
            <a:spLocks noGrp="1"/>
          </p:cNvSpPr>
          <p:nvPr>
            <p:ph type="pic" sz="quarter" idx="20"/>
          </p:nvPr>
        </p:nvSpPr>
        <p:spPr>
          <a:xfrm>
            <a:off x="10144653" y="1764000"/>
            <a:ext cx="964800" cy="964800"/>
          </a:xfrm>
          <a:prstGeom prst="rect">
            <a:avLst/>
          </a:prstGeom>
        </p:spPr>
        <p:txBody>
          <a:bodyPr/>
          <a:lstStyle>
            <a:lvl1pPr marL="0" indent="0">
              <a:buNone/>
              <a:defRPr sz="1400"/>
            </a:lvl1pPr>
          </a:lstStyle>
          <a:p>
            <a:r>
              <a:rPr lang="en-US" smtClean="0"/>
              <a:t>Click icon to add picture</a:t>
            </a:r>
            <a:endParaRPr lang="en-GB" dirty="0"/>
          </a:p>
        </p:txBody>
      </p:sp>
      <p:sp>
        <p:nvSpPr>
          <p:cNvPr id="18" name="Picture Placeholder 6"/>
          <p:cNvSpPr>
            <a:spLocks noGrp="1"/>
          </p:cNvSpPr>
          <p:nvPr>
            <p:ph type="pic" sz="quarter" idx="21"/>
          </p:nvPr>
        </p:nvSpPr>
        <p:spPr>
          <a:xfrm>
            <a:off x="4116160" y="1764000"/>
            <a:ext cx="964800" cy="964800"/>
          </a:xfrm>
          <a:prstGeom prst="rect">
            <a:avLst/>
          </a:prstGeom>
        </p:spPr>
        <p:txBody>
          <a:bodyPr/>
          <a:lstStyle>
            <a:lvl1pPr marL="0" indent="0">
              <a:buNone/>
              <a:defRPr sz="1400"/>
            </a:lvl1pPr>
          </a:lstStyle>
          <a:p>
            <a:r>
              <a:rPr lang="en-US" smtClean="0"/>
              <a:t>Click icon to add picture</a:t>
            </a:r>
            <a:endParaRPr lang="en-GB" dirty="0"/>
          </a:p>
        </p:txBody>
      </p:sp>
      <p:sp>
        <p:nvSpPr>
          <p:cNvPr id="20" name="Picture Placeholder 6"/>
          <p:cNvSpPr>
            <a:spLocks noGrp="1"/>
          </p:cNvSpPr>
          <p:nvPr>
            <p:ph type="pic" sz="quarter" idx="22"/>
          </p:nvPr>
        </p:nvSpPr>
        <p:spPr>
          <a:xfrm>
            <a:off x="7130407" y="1764000"/>
            <a:ext cx="964800" cy="964800"/>
          </a:xfrm>
          <a:prstGeom prst="rect">
            <a:avLst/>
          </a:prstGeom>
        </p:spPr>
        <p:txBody>
          <a:bodyPr/>
          <a:lstStyle>
            <a:lvl1pPr marL="0" indent="0">
              <a:buNone/>
              <a:defRPr sz="1400"/>
            </a:lvl1pPr>
          </a:lstStyle>
          <a:p>
            <a:r>
              <a:rPr lang="en-US" smtClean="0"/>
              <a:t>Click icon to add picture</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
        <p:nvSpPr>
          <p:cNvPr id="8" name="Text Placeholder 7"/>
          <p:cNvSpPr>
            <a:spLocks noGrp="1"/>
          </p:cNvSpPr>
          <p:nvPr>
            <p:ph type="body" sz="quarter" idx="23"/>
          </p:nvPr>
        </p:nvSpPr>
        <p:spPr>
          <a:xfrm>
            <a:off x="468313" y="2741613"/>
            <a:ext cx="2232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
        <p:nvSpPr>
          <p:cNvPr id="19" name="Text Placeholder 7"/>
          <p:cNvSpPr>
            <a:spLocks noGrp="1"/>
          </p:cNvSpPr>
          <p:nvPr>
            <p:ph type="body" sz="quarter" idx="24"/>
          </p:nvPr>
        </p:nvSpPr>
        <p:spPr>
          <a:xfrm>
            <a:off x="3482560" y="2741613"/>
            <a:ext cx="2232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
        <p:nvSpPr>
          <p:cNvPr id="21" name="Text Placeholder 7"/>
          <p:cNvSpPr>
            <a:spLocks noGrp="1"/>
          </p:cNvSpPr>
          <p:nvPr>
            <p:ph type="body" sz="quarter" idx="25"/>
          </p:nvPr>
        </p:nvSpPr>
        <p:spPr>
          <a:xfrm>
            <a:off x="6496807" y="2741613"/>
            <a:ext cx="2232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
        <p:nvSpPr>
          <p:cNvPr id="22" name="Text Placeholder 7"/>
          <p:cNvSpPr>
            <a:spLocks noGrp="1"/>
          </p:cNvSpPr>
          <p:nvPr>
            <p:ph type="body" sz="quarter" idx="26"/>
          </p:nvPr>
        </p:nvSpPr>
        <p:spPr>
          <a:xfrm>
            <a:off x="9511053" y="2741613"/>
            <a:ext cx="2232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415956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icons and text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Picture Placeholder 6"/>
          <p:cNvSpPr>
            <a:spLocks noGrp="1"/>
          </p:cNvSpPr>
          <p:nvPr>
            <p:ph type="pic" sz="quarter" idx="18"/>
          </p:nvPr>
        </p:nvSpPr>
        <p:spPr>
          <a:xfrm>
            <a:off x="957913" y="1764000"/>
            <a:ext cx="964800" cy="964800"/>
          </a:xfrm>
          <a:prstGeom prst="rect">
            <a:avLst/>
          </a:prstGeom>
        </p:spPr>
        <p:txBody>
          <a:bodyPr/>
          <a:lstStyle>
            <a:lvl1pPr marL="0" indent="0">
              <a:buNone/>
              <a:defRPr sz="1400"/>
            </a:lvl1pPr>
          </a:lstStyle>
          <a:p>
            <a:r>
              <a:rPr lang="en-US" smtClean="0"/>
              <a:t>Click icon to add picture</a:t>
            </a:r>
            <a:endParaRPr lang="en-GB" dirty="0"/>
          </a:p>
        </p:txBody>
      </p:sp>
      <p:sp>
        <p:nvSpPr>
          <p:cNvPr id="18" name="Picture Placeholder 6"/>
          <p:cNvSpPr>
            <a:spLocks noGrp="1"/>
          </p:cNvSpPr>
          <p:nvPr>
            <p:ph type="pic" sz="quarter" idx="19"/>
          </p:nvPr>
        </p:nvSpPr>
        <p:spPr>
          <a:xfrm>
            <a:off x="5619157" y="1764000"/>
            <a:ext cx="964800" cy="964800"/>
          </a:xfrm>
          <a:prstGeom prst="rect">
            <a:avLst/>
          </a:prstGeom>
        </p:spPr>
        <p:txBody>
          <a:bodyPr/>
          <a:lstStyle>
            <a:lvl1pPr marL="0" indent="0">
              <a:buNone/>
              <a:defRPr sz="1400"/>
            </a:lvl1pPr>
          </a:lstStyle>
          <a:p>
            <a:r>
              <a:rPr lang="en-US" smtClean="0"/>
              <a:t>Click icon to add picture</a:t>
            </a:r>
            <a:endParaRPr lang="en-GB" dirty="0"/>
          </a:p>
        </p:txBody>
      </p:sp>
      <p:sp>
        <p:nvSpPr>
          <p:cNvPr id="28" name="Picture Placeholder 6"/>
          <p:cNvSpPr>
            <a:spLocks noGrp="1"/>
          </p:cNvSpPr>
          <p:nvPr>
            <p:ph type="pic" sz="quarter" idx="20"/>
          </p:nvPr>
        </p:nvSpPr>
        <p:spPr>
          <a:xfrm>
            <a:off x="10280400" y="1764000"/>
            <a:ext cx="964800" cy="964800"/>
          </a:xfrm>
          <a:prstGeom prst="rect">
            <a:avLst/>
          </a:prstGeom>
        </p:spPr>
        <p:txBody>
          <a:bodyPr/>
          <a:lstStyle>
            <a:lvl1pPr marL="0" indent="0">
              <a:buNone/>
              <a:defRPr sz="1400"/>
            </a:lvl1pPr>
          </a:lstStyle>
          <a:p>
            <a:r>
              <a:rPr lang="en-US" smtClean="0"/>
              <a:t>Click icon to add picture</a:t>
            </a:r>
            <a:endParaRPr lang="en-GB" dirty="0"/>
          </a:p>
        </p:txBody>
      </p:sp>
      <p:sp>
        <p:nvSpPr>
          <p:cNvPr id="29" name="Picture Placeholder 6"/>
          <p:cNvSpPr>
            <a:spLocks noGrp="1"/>
          </p:cNvSpPr>
          <p:nvPr>
            <p:ph type="pic" sz="quarter" idx="21"/>
          </p:nvPr>
        </p:nvSpPr>
        <p:spPr>
          <a:xfrm>
            <a:off x="3288535" y="1764000"/>
            <a:ext cx="964800" cy="964800"/>
          </a:xfrm>
          <a:prstGeom prst="rect">
            <a:avLst/>
          </a:prstGeom>
        </p:spPr>
        <p:txBody>
          <a:bodyPr/>
          <a:lstStyle>
            <a:lvl1pPr marL="0" indent="0">
              <a:buNone/>
              <a:defRPr sz="1400"/>
            </a:lvl1pPr>
          </a:lstStyle>
          <a:p>
            <a:r>
              <a:rPr lang="en-US" smtClean="0"/>
              <a:t>Click icon to add picture</a:t>
            </a:r>
            <a:endParaRPr lang="en-GB" dirty="0"/>
          </a:p>
        </p:txBody>
      </p:sp>
      <p:sp>
        <p:nvSpPr>
          <p:cNvPr id="30" name="Picture Placeholder 6"/>
          <p:cNvSpPr>
            <a:spLocks noGrp="1"/>
          </p:cNvSpPr>
          <p:nvPr>
            <p:ph type="pic" sz="quarter" idx="22"/>
          </p:nvPr>
        </p:nvSpPr>
        <p:spPr>
          <a:xfrm>
            <a:off x="7949779" y="1764000"/>
            <a:ext cx="964800" cy="964800"/>
          </a:xfrm>
          <a:prstGeom prst="rect">
            <a:avLst/>
          </a:prstGeom>
        </p:spPr>
        <p:txBody>
          <a:bodyPr/>
          <a:lstStyle>
            <a:lvl1pPr marL="0" indent="0">
              <a:buNone/>
              <a:defRPr sz="1400"/>
            </a:lvl1pPr>
          </a:lstStyle>
          <a:p>
            <a:r>
              <a:rPr lang="en-US" smtClean="0"/>
              <a:t>Click icon to add picture</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
        <p:nvSpPr>
          <p:cNvPr id="8" name="Text Placeholder 7"/>
          <p:cNvSpPr>
            <a:spLocks noGrp="1"/>
          </p:cNvSpPr>
          <p:nvPr>
            <p:ph type="body" sz="quarter" idx="23"/>
          </p:nvPr>
        </p:nvSpPr>
        <p:spPr>
          <a:xfrm>
            <a:off x="468313" y="2741613"/>
            <a:ext cx="1944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
        <p:nvSpPr>
          <p:cNvPr id="20" name="Text Placeholder 7"/>
          <p:cNvSpPr>
            <a:spLocks noGrp="1"/>
          </p:cNvSpPr>
          <p:nvPr>
            <p:ph type="body" sz="quarter" idx="24"/>
          </p:nvPr>
        </p:nvSpPr>
        <p:spPr>
          <a:xfrm>
            <a:off x="2798935" y="2741613"/>
            <a:ext cx="1944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
        <p:nvSpPr>
          <p:cNvPr id="21" name="Text Placeholder 7"/>
          <p:cNvSpPr>
            <a:spLocks noGrp="1"/>
          </p:cNvSpPr>
          <p:nvPr>
            <p:ph type="body" sz="quarter" idx="25"/>
          </p:nvPr>
        </p:nvSpPr>
        <p:spPr>
          <a:xfrm>
            <a:off x="5129557" y="2741613"/>
            <a:ext cx="1944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
        <p:nvSpPr>
          <p:cNvPr id="22" name="Text Placeholder 7"/>
          <p:cNvSpPr>
            <a:spLocks noGrp="1"/>
          </p:cNvSpPr>
          <p:nvPr>
            <p:ph type="body" sz="quarter" idx="26"/>
          </p:nvPr>
        </p:nvSpPr>
        <p:spPr>
          <a:xfrm>
            <a:off x="7460179" y="2741613"/>
            <a:ext cx="1944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
        <p:nvSpPr>
          <p:cNvPr id="23" name="Text Placeholder 7"/>
          <p:cNvSpPr>
            <a:spLocks noGrp="1"/>
          </p:cNvSpPr>
          <p:nvPr>
            <p:ph type="body" sz="quarter" idx="27"/>
          </p:nvPr>
        </p:nvSpPr>
        <p:spPr>
          <a:xfrm>
            <a:off x="9790800" y="2741613"/>
            <a:ext cx="1944000" cy="3640137"/>
          </a:xfrm>
        </p:spPr>
        <p:txBody>
          <a:bodyPr/>
          <a:lstStyle>
            <a:lvl1pPr algn="ctr">
              <a:defRPr/>
            </a:lvl1pPr>
            <a:lvl2pPr algn="ctr">
              <a:defRPr/>
            </a:lvl2pPr>
            <a:lvl3pPr algn="ctr">
              <a:defRPr/>
            </a:lvl3pPr>
            <a:lvl4pPr algn="ctr">
              <a:defRPr/>
            </a:lvl4pPr>
            <a:lvl5pPr algn="ctr">
              <a:defRPr/>
            </a:lvl5pPr>
            <a:lvl6pPr algn="ctr">
              <a:defRPr/>
            </a:lvl6p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602663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8277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p:cNvGrpSpPr/>
          <p:nvPr userDrawn="1"/>
        </p:nvGrpSpPr>
        <p:grpSpPr>
          <a:xfrm>
            <a:off x="455296" y="16"/>
            <a:ext cx="11279504" cy="2741596"/>
            <a:chOff x="455296" y="0"/>
            <a:chExt cx="11279504" cy="289560"/>
          </a:xfrm>
        </p:grpSpPr>
        <p:sp>
          <p:nvSpPr>
            <p:cNvPr id="45" name="Rectangle 44"/>
            <p:cNvSpPr/>
            <p:nvPr/>
          </p:nvSpPr>
          <p:spPr>
            <a:xfrm>
              <a:off x="455296" y="0"/>
              <a:ext cx="6508722" cy="2895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6964018" y="0"/>
              <a:ext cx="2855754" cy="289560"/>
            </a:xfrm>
            <a:prstGeom prst="rect">
              <a:avLst/>
            </a:prstGeom>
            <a:solidFill>
              <a:srgbClr val="3CD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userDrawn="1"/>
          </p:nvSpPr>
          <p:spPr>
            <a:xfrm>
              <a:off x="9819772" y="0"/>
              <a:ext cx="1915028" cy="289560"/>
            </a:xfrm>
            <a:prstGeom prst="rect">
              <a:avLst/>
            </a:prstGeom>
            <a:solidFill>
              <a:srgbClr val="77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p:cNvSpPr>
            <a:spLocks noGrp="1"/>
          </p:cNvSpPr>
          <p:nvPr userDrawn="1">
            <p:ph type="title"/>
          </p:nvPr>
        </p:nvSpPr>
        <p:spPr>
          <a:xfrm>
            <a:off x="455296" y="2741612"/>
            <a:ext cx="11279504" cy="1538287"/>
          </a:xfrm>
        </p:spPr>
        <p:txBody>
          <a:bodyPr anchor="b"/>
          <a:lstStyle>
            <a:lvl1pPr>
              <a:defRPr sz="4800" b="0"/>
            </a:lvl1pPr>
          </a:lstStyle>
          <a:p>
            <a:r>
              <a:rPr lang="en-US" smtClean="0"/>
              <a:t>Click to edit Master title style</a:t>
            </a:r>
            <a:endParaRPr lang="en-GB" dirty="0"/>
          </a:p>
        </p:txBody>
      </p:sp>
      <p:sp>
        <p:nvSpPr>
          <p:cNvPr id="3" name="Text Placeholder 2"/>
          <p:cNvSpPr>
            <a:spLocks noGrp="1"/>
          </p:cNvSpPr>
          <p:nvPr userDrawn="1">
            <p:ph type="body" idx="1"/>
          </p:nvPr>
        </p:nvSpPr>
        <p:spPr>
          <a:xfrm>
            <a:off x="457200" y="4381500"/>
            <a:ext cx="11277600" cy="1193800"/>
          </a:xfrm>
          <a:prstGeom prst="rect">
            <a:avLst/>
          </a:prstGeom>
        </p:spPr>
        <p:txBody>
          <a:bodyPr lIns="0" tIns="0" rIns="0" bIns="0" anchor="b" anchorCtr="0"/>
          <a:lstStyle>
            <a:lvl1pPr marL="0" indent="0">
              <a:buNone/>
              <a:defRPr sz="2400">
                <a:solidFill>
                  <a:schemeClr val="tx1"/>
                </a:solidFill>
                <a:latin typeface="Century Gothic" panose="020B0502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userDrawn="1">
            <p:ph type="dt" sz="half" idx="10"/>
          </p:nvPr>
        </p:nvSpPr>
        <p:spPr/>
        <p:txBody>
          <a:bodyPr/>
          <a:lstStyle/>
          <a:p>
            <a:endParaRPr lang="en-GB"/>
          </a:p>
        </p:txBody>
      </p:sp>
      <p:sp>
        <p:nvSpPr>
          <p:cNvPr id="5" name="Footer Placeholder 4"/>
          <p:cNvSpPr>
            <a:spLocks noGrp="1"/>
          </p:cNvSpPr>
          <p:nvPr userDrawn="1">
            <p:ph type="ftr" sz="quarter" idx="11"/>
          </p:nvPr>
        </p:nvSpPr>
        <p:spPr/>
        <p:txBody>
          <a:bodyPr/>
          <a:lstStyle/>
          <a:p>
            <a:r>
              <a:rPr lang="en-GB"/>
              <a:t>Insert document classification (edit via 'Header &amp; Footer')</a:t>
            </a:r>
          </a:p>
        </p:txBody>
      </p:sp>
      <p:sp>
        <p:nvSpPr>
          <p:cNvPr id="6" name="Slide Number Placeholder 5"/>
          <p:cNvSpPr>
            <a:spLocks noGrp="1"/>
          </p:cNvSpPr>
          <p:nvPr userDrawn="1">
            <p:ph type="sldNum" sz="quarter" idx="12"/>
          </p:nvPr>
        </p:nvSpPr>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347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12273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6093" b="9264"/>
          <a:stretch/>
        </p:blipFill>
        <p:spPr>
          <a:xfrm>
            <a:off x="0" y="-27214"/>
            <a:ext cx="12192000" cy="687977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7500" y="1441671"/>
            <a:ext cx="3942000" cy="3942000"/>
          </a:xfrm>
          <a:prstGeom prst="rect">
            <a:avLst/>
          </a:prstGeom>
        </p:spPr>
      </p:pic>
    </p:spTree>
    <p:extLst>
      <p:ext uri="{BB962C8B-B14F-4D97-AF65-F5344CB8AC3E}">
        <p14:creationId xmlns:p14="http://schemas.microsoft.com/office/powerpoint/2010/main" val="910040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Dark Blue Cover">
    <p:bg>
      <p:bgPr>
        <a:solidFill>
          <a:srgbClr val="12273F"/>
        </a:solidFill>
        <a:effectLst/>
      </p:bgPr>
    </p:bg>
    <p:spTree>
      <p:nvGrpSpPr>
        <p:cNvPr id="1" name=""/>
        <p:cNvGrpSpPr/>
        <p:nvPr/>
      </p:nvGrpSpPr>
      <p:grpSpPr>
        <a:xfrm>
          <a:off x="0" y="0"/>
          <a:ext cx="0" cy="0"/>
          <a:chOff x="0" y="0"/>
          <a:chExt cx="0" cy="0"/>
        </a:xfrm>
      </p:grpSpPr>
      <p:pic>
        <p:nvPicPr>
          <p:cNvPr id="126" name="Picture Placeholder 3"/>
          <p:cNvPicPr>
            <a:picLocks noChangeAspect="1"/>
          </p:cNvPicPr>
          <p:nvPr userDrawn="1"/>
        </p:nvPicPr>
        <p:blipFill>
          <a:blip r:embed="rId2">
            <a:extLst>
              <a:ext uri="{28A0092B-C50C-407E-A947-70E740481C1C}">
                <a14:useLocalDpi xmlns:a14="http://schemas.microsoft.com/office/drawing/2010/main" val="0"/>
              </a:ext>
            </a:extLst>
          </a:blip>
          <a:srcRect t="18" b="18"/>
          <a:stretch/>
        </p:blipFill>
        <p:spPr>
          <a:xfrm>
            <a:off x="7634288" y="0"/>
            <a:ext cx="4557712" cy="6862763"/>
          </a:xfrm>
          <a:prstGeom prst="rect">
            <a:avLst/>
          </a:prstGeom>
        </p:spPr>
      </p:pic>
      <p:sp>
        <p:nvSpPr>
          <p:cNvPr id="288" name="Text Placeholder 287"/>
          <p:cNvSpPr>
            <a:spLocks noGrp="1"/>
          </p:cNvSpPr>
          <p:nvPr userDrawn="1">
            <p:ph type="body" sz="quarter" idx="13" hasCustomPrompt="1"/>
          </p:nvPr>
        </p:nvSpPr>
        <p:spPr>
          <a:xfrm>
            <a:off x="457200" y="5487988"/>
            <a:ext cx="7165974" cy="982800"/>
          </a:xfrm>
          <a:prstGeom prst="rect">
            <a:avLst/>
          </a:prstGeom>
        </p:spPr>
        <p:txBody>
          <a:bodyPr rIns="457200" anchor="b" anchorCtr="0"/>
          <a:lstStyle>
            <a:lvl1pPr marL="0" indent="0">
              <a:spcAft>
                <a:spcPts val="0"/>
              </a:spcAft>
              <a:buNone/>
              <a:defRPr sz="2000" b="1" baseline="0">
                <a:solidFill>
                  <a:srgbClr val="E7E6E6"/>
                </a:solidFill>
                <a:latin typeface="Arial" panose="020B0604020202020204" pitchFamily="34" charset="0"/>
                <a:cs typeface="Arial" panose="020B0604020202020204" pitchFamily="34" charset="0"/>
              </a:defRPr>
            </a:lvl1pPr>
            <a:lvl2pPr marL="0" indent="0">
              <a:spcAft>
                <a:spcPts val="0"/>
              </a:spcAft>
              <a:buFont typeface="Arial" panose="020B0604020202020204" pitchFamily="34" charset="0"/>
              <a:buNone/>
              <a:defRPr sz="2000" b="0">
                <a:solidFill>
                  <a:srgbClr val="E7E6E6"/>
                </a:solidFill>
                <a:latin typeface="Arial" panose="020B0604020202020204" pitchFamily="34" charset="0"/>
                <a:cs typeface="Arial" panose="020B0604020202020204" pitchFamily="34" charset="0"/>
              </a:defRPr>
            </a:lvl2pPr>
            <a:lvl3pPr marL="0" indent="0">
              <a:spcAft>
                <a:spcPts val="0"/>
              </a:spcAft>
              <a:buNone/>
              <a:defRPr sz="2000" b="1">
                <a:solidFill>
                  <a:schemeClr val="accent6"/>
                </a:solidFill>
              </a:defRPr>
            </a:lvl3pPr>
            <a:lvl4pPr marL="0" indent="0">
              <a:spcAft>
                <a:spcPts val="0"/>
              </a:spcAft>
              <a:buFont typeface="Arial" panose="020B0604020202020204" pitchFamily="34" charset="0"/>
              <a:buNone/>
              <a:defRPr sz="2000" b="1">
                <a:solidFill>
                  <a:schemeClr val="accent6"/>
                </a:solidFill>
              </a:defRPr>
            </a:lvl4pPr>
            <a:lvl5pPr marL="0" indent="0">
              <a:spcAft>
                <a:spcPts val="0"/>
              </a:spcAft>
              <a:buNone/>
              <a:defRPr sz="2000" b="1">
                <a:solidFill>
                  <a:schemeClr val="accent6"/>
                </a:solidFill>
              </a:defRPr>
            </a:lvl5pPr>
          </a:lstStyle>
          <a:p>
            <a:pPr lvl="0"/>
            <a:r>
              <a:rPr lang="en-US" dirty="0"/>
              <a:t>Click to add Name Surname</a:t>
            </a:r>
          </a:p>
          <a:p>
            <a:pPr lvl="1"/>
            <a:r>
              <a:rPr lang="en-US" dirty="0"/>
              <a:t>Title/Date</a:t>
            </a:r>
            <a:endParaRPr lang="en-GB" dirty="0"/>
          </a:p>
        </p:txBody>
      </p:sp>
      <p:sp>
        <p:nvSpPr>
          <p:cNvPr id="66" name="Text Placeholder 2"/>
          <p:cNvSpPr>
            <a:spLocks noGrp="1"/>
          </p:cNvSpPr>
          <p:nvPr userDrawn="1">
            <p:ph type="body" sz="quarter" idx="16" hasCustomPrompt="1"/>
          </p:nvPr>
        </p:nvSpPr>
        <p:spPr>
          <a:xfrm>
            <a:off x="457199" y="1752600"/>
            <a:ext cx="7165975" cy="3735387"/>
          </a:xfrm>
          <a:prstGeom prst="rect">
            <a:avLst/>
          </a:prstGeom>
        </p:spPr>
        <p:txBody>
          <a:bodyPr rIns="457200"/>
          <a:lstStyle>
            <a:lvl1pPr marL="0" indent="0">
              <a:spcAft>
                <a:spcPts val="2400"/>
              </a:spcAft>
              <a:buNone/>
              <a:defRPr sz="4000">
                <a:solidFill>
                  <a:srgbClr val="E7E6E6"/>
                </a:solidFill>
                <a:latin typeface="Century Gothic" panose="020B0502020202020204" pitchFamily="34" charset="0"/>
                <a:cs typeface="Arial" panose="020B0604020202020204" pitchFamily="34" charset="0"/>
              </a:defRPr>
            </a:lvl1pPr>
            <a:lvl2pPr marL="0" indent="0">
              <a:buFont typeface="Arial" panose="020B0604020202020204" pitchFamily="34" charset="0"/>
              <a:buNone/>
              <a:defRPr sz="2400">
                <a:solidFill>
                  <a:srgbClr val="E7E6E6"/>
                </a:solidFill>
                <a:latin typeface="Century Gothic" panose="020B0502020202020204" pitchFamily="34" charset="0"/>
                <a:cs typeface="Arial" panose="020B0604020202020204" pitchFamily="34" charset="0"/>
              </a:defRPr>
            </a:lvl2pPr>
            <a:lvl3pPr marL="0" indent="0">
              <a:buNone/>
              <a:defRPr/>
            </a:lvl3pPr>
            <a:lvl4pPr marL="0" indent="0">
              <a:buFont typeface="Arial" panose="020B0604020202020204" pitchFamily="34" charset="0"/>
              <a:buNone/>
              <a:defRPr/>
            </a:lvl4pPr>
            <a:lvl5pPr marL="0" indent="0">
              <a:buNone/>
              <a:defRPr/>
            </a:lvl5pPr>
          </a:lstStyle>
          <a:p>
            <a:pPr lvl="0"/>
            <a:r>
              <a:rPr lang="en-GB" dirty="0"/>
              <a:t>Click to edit</a:t>
            </a:r>
            <a:br>
              <a:rPr lang="en-GB" dirty="0"/>
            </a:br>
            <a:r>
              <a:rPr lang="en-GB" dirty="0"/>
              <a:t>(Century Gothic 40pt)</a:t>
            </a:r>
          </a:p>
          <a:p>
            <a:pPr lvl="1"/>
            <a:r>
              <a:rPr lang="en-US" dirty="0"/>
              <a:t>Presentation subtitle </a:t>
            </a:r>
            <a:br>
              <a:rPr lang="en-US" dirty="0"/>
            </a:br>
            <a:r>
              <a:rPr lang="en-US" dirty="0"/>
              <a:t>(Century Gothic 24pt)</a:t>
            </a:r>
          </a:p>
          <a:p>
            <a:pPr lvl="1"/>
            <a:endParaRPr lang="en-US" dirty="0"/>
          </a:p>
        </p:txBody>
      </p:sp>
      <p:sp>
        <p:nvSpPr>
          <p:cNvPr id="3" name="Footer Placeholder 2"/>
          <p:cNvSpPr>
            <a:spLocks noGrp="1"/>
          </p:cNvSpPr>
          <p:nvPr>
            <p:ph type="ftr" sz="quarter" idx="18"/>
          </p:nvPr>
        </p:nvSpPr>
        <p:spPr>
          <a:xfrm>
            <a:off x="457198" y="0"/>
            <a:ext cx="7165181" cy="458639"/>
          </a:xfrm>
        </p:spPr>
        <p:txBody>
          <a:bodyPr/>
          <a:lstStyle>
            <a:lvl1pPr>
              <a:defRPr>
                <a:solidFill>
                  <a:srgbClr val="E7E6E6"/>
                </a:solidFill>
              </a:defRPr>
            </a:lvl1pPr>
          </a:lstStyle>
          <a:p>
            <a:r>
              <a:rPr lang="en-GB" dirty="0"/>
              <a:t>Insert document classification (edit via 'Header &amp; Footer')</a:t>
            </a:r>
          </a:p>
        </p:txBody>
      </p:sp>
      <p:pic>
        <p:nvPicPr>
          <p:cNvPr id="129" name="Picture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98000" y="4762800"/>
            <a:ext cx="1782000" cy="1782000"/>
          </a:xfrm>
          <a:prstGeom prst="rect">
            <a:avLst/>
          </a:prstGeom>
        </p:spPr>
      </p:pic>
      <p:pic>
        <p:nvPicPr>
          <p:cNvPr id="2" name="Picture 1">
            <a:extLst>
              <a:ext uri="{FF2B5EF4-FFF2-40B4-BE49-F238E27FC236}">
                <a16:creationId xmlns:a16="http://schemas.microsoft.com/office/drawing/2014/main" id="{DF64E1A6-7487-A1DC-7DF9-05EA1811CDE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472" y="577070"/>
            <a:ext cx="3344903" cy="337869"/>
          </a:xfrm>
          <a:prstGeom prst="rect">
            <a:avLst/>
          </a:prstGeom>
        </p:spPr>
      </p:pic>
    </p:spTree>
    <p:extLst>
      <p:ext uri="{BB962C8B-B14F-4D97-AF65-F5344CB8AC3E}">
        <p14:creationId xmlns:p14="http://schemas.microsoft.com/office/powerpoint/2010/main" val="3186894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Dark Blue Cover">
    <p:bg>
      <p:bgPr>
        <a:solidFill>
          <a:srgbClr val="12273F"/>
        </a:solidFill>
        <a:effectLst/>
      </p:bgPr>
    </p:bg>
    <p:spTree>
      <p:nvGrpSpPr>
        <p:cNvPr id="1" name=""/>
        <p:cNvGrpSpPr/>
        <p:nvPr/>
      </p:nvGrpSpPr>
      <p:grpSpPr>
        <a:xfrm>
          <a:off x="0" y="0"/>
          <a:ext cx="0" cy="0"/>
          <a:chOff x="0" y="0"/>
          <a:chExt cx="0" cy="0"/>
        </a:xfrm>
      </p:grpSpPr>
      <p:pic>
        <p:nvPicPr>
          <p:cNvPr id="126" name="Picture Placeholder 3"/>
          <p:cNvPicPr>
            <a:picLocks noChangeAspect="1"/>
          </p:cNvPicPr>
          <p:nvPr userDrawn="1"/>
        </p:nvPicPr>
        <p:blipFill>
          <a:blip r:embed="rId2">
            <a:extLst>
              <a:ext uri="{28A0092B-C50C-407E-A947-70E740481C1C}">
                <a14:useLocalDpi xmlns:a14="http://schemas.microsoft.com/office/drawing/2010/main" val="0"/>
              </a:ext>
            </a:extLst>
          </a:blip>
          <a:srcRect t="18" b="18"/>
          <a:stretch/>
        </p:blipFill>
        <p:spPr>
          <a:xfrm>
            <a:off x="7634288" y="0"/>
            <a:ext cx="4557712" cy="6862763"/>
          </a:xfrm>
          <a:prstGeom prst="rect">
            <a:avLst/>
          </a:prstGeom>
        </p:spPr>
      </p:pic>
      <p:sp>
        <p:nvSpPr>
          <p:cNvPr id="288" name="Text Placeholder 287"/>
          <p:cNvSpPr>
            <a:spLocks noGrp="1"/>
          </p:cNvSpPr>
          <p:nvPr userDrawn="1">
            <p:ph type="body" sz="quarter" idx="13" hasCustomPrompt="1"/>
          </p:nvPr>
        </p:nvSpPr>
        <p:spPr>
          <a:xfrm>
            <a:off x="457200" y="5487988"/>
            <a:ext cx="7165974" cy="982800"/>
          </a:xfrm>
          <a:prstGeom prst="rect">
            <a:avLst/>
          </a:prstGeom>
        </p:spPr>
        <p:txBody>
          <a:bodyPr rIns="457200" anchor="b" anchorCtr="0"/>
          <a:lstStyle>
            <a:lvl1pPr marL="0" indent="0">
              <a:spcAft>
                <a:spcPts val="0"/>
              </a:spcAft>
              <a:buNone/>
              <a:defRPr sz="2000" b="1" baseline="0">
                <a:solidFill>
                  <a:srgbClr val="E7E6E6"/>
                </a:solidFill>
                <a:latin typeface="Arial" panose="020B0604020202020204" pitchFamily="34" charset="0"/>
                <a:cs typeface="Arial" panose="020B0604020202020204" pitchFamily="34" charset="0"/>
              </a:defRPr>
            </a:lvl1pPr>
            <a:lvl2pPr marL="0" indent="0">
              <a:spcAft>
                <a:spcPts val="0"/>
              </a:spcAft>
              <a:buFont typeface="Arial" panose="020B0604020202020204" pitchFamily="34" charset="0"/>
              <a:buNone/>
              <a:defRPr sz="2000" b="0">
                <a:solidFill>
                  <a:srgbClr val="E7E6E6"/>
                </a:solidFill>
                <a:latin typeface="Arial" panose="020B0604020202020204" pitchFamily="34" charset="0"/>
                <a:cs typeface="Arial" panose="020B0604020202020204" pitchFamily="34" charset="0"/>
              </a:defRPr>
            </a:lvl2pPr>
            <a:lvl3pPr marL="0" indent="0">
              <a:spcAft>
                <a:spcPts val="0"/>
              </a:spcAft>
              <a:buNone/>
              <a:defRPr sz="2000" b="1">
                <a:solidFill>
                  <a:schemeClr val="accent6"/>
                </a:solidFill>
              </a:defRPr>
            </a:lvl3pPr>
            <a:lvl4pPr marL="0" indent="0">
              <a:spcAft>
                <a:spcPts val="0"/>
              </a:spcAft>
              <a:buFont typeface="Arial" panose="020B0604020202020204" pitchFamily="34" charset="0"/>
              <a:buNone/>
              <a:defRPr sz="2000" b="1">
                <a:solidFill>
                  <a:schemeClr val="accent6"/>
                </a:solidFill>
              </a:defRPr>
            </a:lvl4pPr>
            <a:lvl5pPr marL="0" indent="0">
              <a:spcAft>
                <a:spcPts val="0"/>
              </a:spcAft>
              <a:buNone/>
              <a:defRPr sz="2000" b="1">
                <a:solidFill>
                  <a:schemeClr val="accent6"/>
                </a:solidFill>
              </a:defRPr>
            </a:lvl5pPr>
          </a:lstStyle>
          <a:p>
            <a:pPr lvl="0"/>
            <a:r>
              <a:rPr lang="en-US" dirty="0"/>
              <a:t>Click to add Name Surname</a:t>
            </a:r>
          </a:p>
          <a:p>
            <a:pPr lvl="1"/>
            <a:r>
              <a:rPr lang="en-US" dirty="0"/>
              <a:t>Title/Date</a:t>
            </a:r>
            <a:endParaRPr lang="en-GB" dirty="0"/>
          </a:p>
        </p:txBody>
      </p:sp>
      <p:sp>
        <p:nvSpPr>
          <p:cNvPr id="66" name="Text Placeholder 2"/>
          <p:cNvSpPr>
            <a:spLocks noGrp="1"/>
          </p:cNvSpPr>
          <p:nvPr userDrawn="1">
            <p:ph type="body" sz="quarter" idx="16" hasCustomPrompt="1"/>
          </p:nvPr>
        </p:nvSpPr>
        <p:spPr>
          <a:xfrm>
            <a:off x="457199" y="1752600"/>
            <a:ext cx="7165975" cy="3735387"/>
          </a:xfrm>
          <a:prstGeom prst="rect">
            <a:avLst/>
          </a:prstGeom>
        </p:spPr>
        <p:txBody>
          <a:bodyPr rIns="457200"/>
          <a:lstStyle>
            <a:lvl1pPr marL="0" indent="0">
              <a:spcAft>
                <a:spcPts val="2400"/>
              </a:spcAft>
              <a:buNone/>
              <a:defRPr sz="4000">
                <a:solidFill>
                  <a:srgbClr val="E7E6E6"/>
                </a:solidFill>
                <a:latin typeface="Century Gothic" panose="020B0502020202020204" pitchFamily="34" charset="0"/>
                <a:cs typeface="Arial" panose="020B0604020202020204" pitchFamily="34" charset="0"/>
              </a:defRPr>
            </a:lvl1pPr>
            <a:lvl2pPr marL="0" indent="0">
              <a:buFont typeface="Arial" panose="020B0604020202020204" pitchFamily="34" charset="0"/>
              <a:buNone/>
              <a:defRPr sz="2400">
                <a:solidFill>
                  <a:srgbClr val="E7E6E6"/>
                </a:solidFill>
                <a:latin typeface="Century Gothic" panose="020B0502020202020204" pitchFamily="34" charset="0"/>
                <a:cs typeface="Arial" panose="020B0604020202020204" pitchFamily="34" charset="0"/>
              </a:defRPr>
            </a:lvl2pPr>
            <a:lvl3pPr marL="0" indent="0">
              <a:buNone/>
              <a:defRPr/>
            </a:lvl3pPr>
            <a:lvl4pPr marL="0" indent="0">
              <a:buFont typeface="Arial" panose="020B0604020202020204" pitchFamily="34" charset="0"/>
              <a:buNone/>
              <a:defRPr/>
            </a:lvl4pPr>
            <a:lvl5pPr marL="0" indent="0">
              <a:buNone/>
              <a:defRPr/>
            </a:lvl5pPr>
          </a:lstStyle>
          <a:p>
            <a:pPr lvl="0"/>
            <a:r>
              <a:rPr lang="en-GB" dirty="0"/>
              <a:t>Click to edit</a:t>
            </a:r>
            <a:br>
              <a:rPr lang="en-GB" dirty="0"/>
            </a:br>
            <a:r>
              <a:rPr lang="en-GB" dirty="0"/>
              <a:t>(Century Gothic 40pt)</a:t>
            </a:r>
          </a:p>
          <a:p>
            <a:pPr lvl="1"/>
            <a:r>
              <a:rPr lang="en-US" dirty="0"/>
              <a:t>Presentation subtitle </a:t>
            </a:r>
            <a:br>
              <a:rPr lang="en-US" dirty="0"/>
            </a:br>
            <a:r>
              <a:rPr lang="en-US" dirty="0"/>
              <a:t>(Century Gothic 24pt)</a:t>
            </a:r>
          </a:p>
          <a:p>
            <a:pPr lvl="1"/>
            <a:endParaRPr lang="en-US" dirty="0"/>
          </a:p>
        </p:txBody>
      </p:sp>
      <p:sp>
        <p:nvSpPr>
          <p:cNvPr id="3" name="Footer Placeholder 2"/>
          <p:cNvSpPr>
            <a:spLocks noGrp="1"/>
          </p:cNvSpPr>
          <p:nvPr>
            <p:ph type="ftr" sz="quarter" idx="18"/>
          </p:nvPr>
        </p:nvSpPr>
        <p:spPr>
          <a:xfrm>
            <a:off x="457198" y="0"/>
            <a:ext cx="7165181" cy="458639"/>
          </a:xfrm>
        </p:spPr>
        <p:txBody>
          <a:bodyPr/>
          <a:lstStyle>
            <a:lvl1pPr>
              <a:defRPr>
                <a:solidFill>
                  <a:srgbClr val="E7E6E6"/>
                </a:solidFill>
              </a:defRPr>
            </a:lvl1pPr>
          </a:lstStyle>
          <a:p>
            <a:r>
              <a:rPr lang="en-GB" dirty="0"/>
              <a:t>Insert document classification (edit via 'Header &amp; Footer')</a:t>
            </a:r>
          </a:p>
        </p:txBody>
      </p:sp>
      <p:pic>
        <p:nvPicPr>
          <p:cNvPr id="129" name="Picture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98000" y="4762800"/>
            <a:ext cx="1782000" cy="1782000"/>
          </a:xfrm>
          <a:prstGeom prst="rect">
            <a:avLst/>
          </a:prstGeom>
        </p:spPr>
      </p:pic>
      <p:pic>
        <p:nvPicPr>
          <p:cNvPr id="2" name="Picture 1">
            <a:extLst>
              <a:ext uri="{FF2B5EF4-FFF2-40B4-BE49-F238E27FC236}">
                <a16:creationId xmlns:a16="http://schemas.microsoft.com/office/drawing/2014/main" id="{3197B8BE-B5A9-0950-913F-3EDF3E23B5A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472" y="577070"/>
            <a:ext cx="3344903" cy="337869"/>
          </a:xfrm>
          <a:prstGeom prst="rect">
            <a:avLst/>
          </a:prstGeom>
        </p:spPr>
      </p:pic>
    </p:spTree>
    <p:extLst>
      <p:ext uri="{BB962C8B-B14F-4D97-AF65-F5344CB8AC3E}">
        <p14:creationId xmlns:p14="http://schemas.microsoft.com/office/powerpoint/2010/main" val="1319427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ark Blue Cover">
    <p:bg>
      <p:bgPr>
        <a:solidFill>
          <a:srgbClr val="12273F"/>
        </a:solidFill>
        <a:effectLst/>
      </p:bgPr>
    </p:bg>
    <p:spTree>
      <p:nvGrpSpPr>
        <p:cNvPr id="1" name=""/>
        <p:cNvGrpSpPr/>
        <p:nvPr/>
      </p:nvGrpSpPr>
      <p:grpSpPr>
        <a:xfrm>
          <a:off x="0" y="0"/>
          <a:ext cx="0" cy="0"/>
          <a:chOff x="0" y="0"/>
          <a:chExt cx="0" cy="0"/>
        </a:xfrm>
      </p:grpSpPr>
      <p:pic>
        <p:nvPicPr>
          <p:cNvPr id="126" name="Picture Placeholder 3"/>
          <p:cNvPicPr>
            <a:picLocks noChangeAspect="1"/>
          </p:cNvPicPr>
          <p:nvPr userDrawn="1"/>
        </p:nvPicPr>
        <p:blipFill>
          <a:blip r:embed="rId2">
            <a:extLst>
              <a:ext uri="{28A0092B-C50C-407E-A947-70E740481C1C}">
                <a14:useLocalDpi xmlns:a14="http://schemas.microsoft.com/office/drawing/2010/main" val="0"/>
              </a:ext>
            </a:extLst>
          </a:blip>
          <a:srcRect t="18" b="18"/>
          <a:stretch/>
        </p:blipFill>
        <p:spPr>
          <a:xfrm>
            <a:off x="7634288" y="0"/>
            <a:ext cx="4557712" cy="6862763"/>
          </a:xfrm>
          <a:prstGeom prst="rect">
            <a:avLst/>
          </a:prstGeom>
        </p:spPr>
      </p:pic>
      <p:sp>
        <p:nvSpPr>
          <p:cNvPr id="288" name="Text Placeholder 287"/>
          <p:cNvSpPr>
            <a:spLocks noGrp="1"/>
          </p:cNvSpPr>
          <p:nvPr userDrawn="1">
            <p:ph type="body" sz="quarter" idx="13" hasCustomPrompt="1"/>
          </p:nvPr>
        </p:nvSpPr>
        <p:spPr>
          <a:xfrm>
            <a:off x="457200" y="5487988"/>
            <a:ext cx="7165974" cy="982800"/>
          </a:xfrm>
          <a:prstGeom prst="rect">
            <a:avLst/>
          </a:prstGeom>
        </p:spPr>
        <p:txBody>
          <a:bodyPr rIns="457200" anchor="b" anchorCtr="0"/>
          <a:lstStyle>
            <a:lvl1pPr marL="0" indent="0">
              <a:spcAft>
                <a:spcPts val="0"/>
              </a:spcAft>
              <a:buNone/>
              <a:defRPr sz="2000" b="1" baseline="0">
                <a:solidFill>
                  <a:srgbClr val="E7E6E6"/>
                </a:solidFill>
                <a:latin typeface="Arial" panose="020B0604020202020204" pitchFamily="34" charset="0"/>
                <a:cs typeface="Arial" panose="020B0604020202020204" pitchFamily="34" charset="0"/>
              </a:defRPr>
            </a:lvl1pPr>
            <a:lvl2pPr marL="0" indent="0">
              <a:spcAft>
                <a:spcPts val="0"/>
              </a:spcAft>
              <a:buFont typeface="Arial" panose="020B0604020202020204" pitchFamily="34" charset="0"/>
              <a:buNone/>
              <a:defRPr sz="2000" b="0">
                <a:solidFill>
                  <a:srgbClr val="E7E6E6"/>
                </a:solidFill>
                <a:latin typeface="Arial" panose="020B0604020202020204" pitchFamily="34" charset="0"/>
                <a:cs typeface="Arial" panose="020B0604020202020204" pitchFamily="34" charset="0"/>
              </a:defRPr>
            </a:lvl2pPr>
            <a:lvl3pPr marL="0" indent="0">
              <a:spcAft>
                <a:spcPts val="0"/>
              </a:spcAft>
              <a:buNone/>
              <a:defRPr sz="2000" b="1">
                <a:solidFill>
                  <a:schemeClr val="accent6"/>
                </a:solidFill>
              </a:defRPr>
            </a:lvl3pPr>
            <a:lvl4pPr marL="0" indent="0">
              <a:spcAft>
                <a:spcPts val="0"/>
              </a:spcAft>
              <a:buFont typeface="Arial" panose="020B0604020202020204" pitchFamily="34" charset="0"/>
              <a:buNone/>
              <a:defRPr sz="2000" b="1">
                <a:solidFill>
                  <a:schemeClr val="accent6"/>
                </a:solidFill>
              </a:defRPr>
            </a:lvl4pPr>
            <a:lvl5pPr marL="0" indent="0">
              <a:spcAft>
                <a:spcPts val="0"/>
              </a:spcAft>
              <a:buNone/>
              <a:defRPr sz="2000" b="1">
                <a:solidFill>
                  <a:schemeClr val="accent6"/>
                </a:solidFill>
              </a:defRPr>
            </a:lvl5pPr>
          </a:lstStyle>
          <a:p>
            <a:pPr lvl="0"/>
            <a:r>
              <a:rPr lang="en-US" dirty="0"/>
              <a:t>Click to add Name Surname</a:t>
            </a:r>
          </a:p>
          <a:p>
            <a:pPr lvl="1"/>
            <a:r>
              <a:rPr lang="en-US" dirty="0"/>
              <a:t>Title/Date</a:t>
            </a:r>
            <a:endParaRPr lang="en-GB" dirty="0"/>
          </a:p>
        </p:txBody>
      </p:sp>
      <p:sp>
        <p:nvSpPr>
          <p:cNvPr id="66" name="Text Placeholder 2"/>
          <p:cNvSpPr>
            <a:spLocks noGrp="1"/>
          </p:cNvSpPr>
          <p:nvPr userDrawn="1">
            <p:ph type="body" sz="quarter" idx="16" hasCustomPrompt="1"/>
          </p:nvPr>
        </p:nvSpPr>
        <p:spPr>
          <a:xfrm>
            <a:off x="457199" y="1752600"/>
            <a:ext cx="7165975" cy="3735387"/>
          </a:xfrm>
          <a:prstGeom prst="rect">
            <a:avLst/>
          </a:prstGeom>
        </p:spPr>
        <p:txBody>
          <a:bodyPr rIns="457200"/>
          <a:lstStyle>
            <a:lvl1pPr marL="0" indent="0">
              <a:spcAft>
                <a:spcPts val="2400"/>
              </a:spcAft>
              <a:buNone/>
              <a:defRPr sz="4000">
                <a:solidFill>
                  <a:srgbClr val="E7E6E6"/>
                </a:solidFill>
                <a:latin typeface="Century Gothic" panose="020B0502020202020204" pitchFamily="34" charset="0"/>
                <a:cs typeface="Arial" panose="020B0604020202020204" pitchFamily="34" charset="0"/>
              </a:defRPr>
            </a:lvl1pPr>
            <a:lvl2pPr marL="0" indent="0">
              <a:buFont typeface="Arial" panose="020B0604020202020204" pitchFamily="34" charset="0"/>
              <a:buNone/>
              <a:defRPr sz="2400">
                <a:solidFill>
                  <a:srgbClr val="E7E6E6"/>
                </a:solidFill>
                <a:latin typeface="Century Gothic" panose="020B0502020202020204" pitchFamily="34" charset="0"/>
                <a:cs typeface="Arial" panose="020B0604020202020204" pitchFamily="34" charset="0"/>
              </a:defRPr>
            </a:lvl2pPr>
            <a:lvl3pPr marL="0" indent="0">
              <a:buNone/>
              <a:defRPr/>
            </a:lvl3pPr>
            <a:lvl4pPr marL="0" indent="0">
              <a:buFont typeface="Arial" panose="020B0604020202020204" pitchFamily="34" charset="0"/>
              <a:buNone/>
              <a:defRPr/>
            </a:lvl4pPr>
            <a:lvl5pPr marL="0" indent="0">
              <a:buNone/>
              <a:defRPr/>
            </a:lvl5pPr>
          </a:lstStyle>
          <a:p>
            <a:pPr lvl="0"/>
            <a:r>
              <a:rPr lang="en-GB" dirty="0"/>
              <a:t>Click to edit</a:t>
            </a:r>
            <a:br>
              <a:rPr lang="en-GB" dirty="0"/>
            </a:br>
            <a:r>
              <a:rPr lang="en-GB" dirty="0"/>
              <a:t>(Century Gothic 40pt)</a:t>
            </a:r>
          </a:p>
          <a:p>
            <a:pPr lvl="1"/>
            <a:r>
              <a:rPr lang="en-US" dirty="0"/>
              <a:t>Presentation subtitle </a:t>
            </a:r>
            <a:br>
              <a:rPr lang="en-US" dirty="0"/>
            </a:br>
            <a:r>
              <a:rPr lang="en-US" dirty="0"/>
              <a:t>(Century Gothic 24pt)</a:t>
            </a:r>
          </a:p>
          <a:p>
            <a:pPr lvl="1"/>
            <a:endParaRPr lang="en-US" dirty="0"/>
          </a:p>
        </p:txBody>
      </p:sp>
      <p:sp>
        <p:nvSpPr>
          <p:cNvPr id="3" name="Footer Placeholder 2"/>
          <p:cNvSpPr>
            <a:spLocks noGrp="1"/>
          </p:cNvSpPr>
          <p:nvPr>
            <p:ph type="ftr" sz="quarter" idx="18"/>
          </p:nvPr>
        </p:nvSpPr>
        <p:spPr>
          <a:xfrm>
            <a:off x="457198" y="0"/>
            <a:ext cx="7165181" cy="458639"/>
          </a:xfrm>
        </p:spPr>
        <p:txBody>
          <a:bodyPr/>
          <a:lstStyle>
            <a:lvl1pPr>
              <a:defRPr>
                <a:solidFill>
                  <a:srgbClr val="E7E6E6"/>
                </a:solidFill>
              </a:defRPr>
            </a:lvl1pPr>
          </a:lstStyle>
          <a:p>
            <a:r>
              <a:rPr lang="en-GB" dirty="0"/>
              <a:t>Insert document classification (edit via 'Header &amp; Footer')</a:t>
            </a:r>
          </a:p>
        </p:txBody>
      </p:sp>
      <p:pic>
        <p:nvPicPr>
          <p:cNvPr id="129" name="Picture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98000" y="4762800"/>
            <a:ext cx="1782000" cy="1782000"/>
          </a:xfrm>
          <a:prstGeom prst="rect">
            <a:avLst/>
          </a:prstGeom>
        </p:spPr>
      </p:pic>
      <p:pic>
        <p:nvPicPr>
          <p:cNvPr id="2" name="Picture 1">
            <a:extLst>
              <a:ext uri="{FF2B5EF4-FFF2-40B4-BE49-F238E27FC236}">
                <a16:creationId xmlns:a16="http://schemas.microsoft.com/office/drawing/2014/main" id="{4CAE2A1B-8AB5-A325-FA0D-1FBBB887E1C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472" y="577070"/>
            <a:ext cx="3344903" cy="337869"/>
          </a:xfrm>
          <a:prstGeom prst="rect">
            <a:avLst/>
          </a:prstGeom>
        </p:spPr>
      </p:pic>
    </p:spTree>
    <p:extLst>
      <p:ext uri="{BB962C8B-B14F-4D97-AF65-F5344CB8AC3E}">
        <p14:creationId xmlns:p14="http://schemas.microsoft.com/office/powerpoint/2010/main" val="2831585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Dark Blue Cover">
    <p:bg>
      <p:bgPr>
        <a:solidFill>
          <a:srgbClr val="12273F"/>
        </a:solidFill>
        <a:effectLst/>
      </p:bgPr>
    </p:bg>
    <p:spTree>
      <p:nvGrpSpPr>
        <p:cNvPr id="1" name=""/>
        <p:cNvGrpSpPr/>
        <p:nvPr/>
      </p:nvGrpSpPr>
      <p:grpSpPr>
        <a:xfrm>
          <a:off x="0" y="0"/>
          <a:ext cx="0" cy="0"/>
          <a:chOff x="0" y="0"/>
          <a:chExt cx="0" cy="0"/>
        </a:xfrm>
      </p:grpSpPr>
      <p:pic>
        <p:nvPicPr>
          <p:cNvPr id="126" name="Picture Placeholder 3"/>
          <p:cNvPicPr>
            <a:picLocks noChangeAspect="1"/>
          </p:cNvPicPr>
          <p:nvPr userDrawn="1"/>
        </p:nvPicPr>
        <p:blipFill>
          <a:blip r:embed="rId2">
            <a:extLst>
              <a:ext uri="{28A0092B-C50C-407E-A947-70E740481C1C}">
                <a14:useLocalDpi xmlns:a14="http://schemas.microsoft.com/office/drawing/2010/main" val="0"/>
              </a:ext>
            </a:extLst>
          </a:blip>
          <a:srcRect t="18" b="18"/>
          <a:stretch/>
        </p:blipFill>
        <p:spPr>
          <a:xfrm>
            <a:off x="7634288" y="0"/>
            <a:ext cx="4557712" cy="6862763"/>
          </a:xfrm>
          <a:prstGeom prst="rect">
            <a:avLst/>
          </a:prstGeom>
        </p:spPr>
      </p:pic>
      <p:sp>
        <p:nvSpPr>
          <p:cNvPr id="288" name="Text Placeholder 287"/>
          <p:cNvSpPr>
            <a:spLocks noGrp="1"/>
          </p:cNvSpPr>
          <p:nvPr userDrawn="1">
            <p:ph type="body" sz="quarter" idx="13" hasCustomPrompt="1"/>
          </p:nvPr>
        </p:nvSpPr>
        <p:spPr>
          <a:xfrm>
            <a:off x="457200" y="5487988"/>
            <a:ext cx="7165974" cy="982800"/>
          </a:xfrm>
          <a:prstGeom prst="rect">
            <a:avLst/>
          </a:prstGeom>
        </p:spPr>
        <p:txBody>
          <a:bodyPr rIns="457200" anchor="b" anchorCtr="0"/>
          <a:lstStyle>
            <a:lvl1pPr marL="0" indent="0">
              <a:spcAft>
                <a:spcPts val="0"/>
              </a:spcAft>
              <a:buNone/>
              <a:defRPr sz="2000" b="1" baseline="0">
                <a:solidFill>
                  <a:srgbClr val="E7E6E6"/>
                </a:solidFill>
                <a:latin typeface="Arial" panose="020B0604020202020204" pitchFamily="34" charset="0"/>
                <a:cs typeface="Arial" panose="020B0604020202020204" pitchFamily="34" charset="0"/>
              </a:defRPr>
            </a:lvl1pPr>
            <a:lvl2pPr marL="0" indent="0">
              <a:spcAft>
                <a:spcPts val="0"/>
              </a:spcAft>
              <a:buFont typeface="Arial" panose="020B0604020202020204" pitchFamily="34" charset="0"/>
              <a:buNone/>
              <a:defRPr sz="2000" b="0">
                <a:solidFill>
                  <a:srgbClr val="E7E6E6"/>
                </a:solidFill>
                <a:latin typeface="Arial" panose="020B0604020202020204" pitchFamily="34" charset="0"/>
                <a:cs typeface="Arial" panose="020B0604020202020204" pitchFamily="34" charset="0"/>
              </a:defRPr>
            </a:lvl2pPr>
            <a:lvl3pPr marL="0" indent="0">
              <a:spcAft>
                <a:spcPts val="0"/>
              </a:spcAft>
              <a:buNone/>
              <a:defRPr sz="2000" b="1">
                <a:solidFill>
                  <a:schemeClr val="accent6"/>
                </a:solidFill>
              </a:defRPr>
            </a:lvl3pPr>
            <a:lvl4pPr marL="0" indent="0">
              <a:spcAft>
                <a:spcPts val="0"/>
              </a:spcAft>
              <a:buFont typeface="Arial" panose="020B0604020202020204" pitchFamily="34" charset="0"/>
              <a:buNone/>
              <a:defRPr sz="2000" b="1">
                <a:solidFill>
                  <a:schemeClr val="accent6"/>
                </a:solidFill>
              </a:defRPr>
            </a:lvl4pPr>
            <a:lvl5pPr marL="0" indent="0">
              <a:spcAft>
                <a:spcPts val="0"/>
              </a:spcAft>
              <a:buNone/>
              <a:defRPr sz="2000" b="1">
                <a:solidFill>
                  <a:schemeClr val="accent6"/>
                </a:solidFill>
              </a:defRPr>
            </a:lvl5pPr>
          </a:lstStyle>
          <a:p>
            <a:pPr lvl="0"/>
            <a:r>
              <a:rPr lang="en-US" dirty="0"/>
              <a:t>Click to add Name Surname</a:t>
            </a:r>
          </a:p>
          <a:p>
            <a:pPr lvl="1"/>
            <a:r>
              <a:rPr lang="en-US" dirty="0"/>
              <a:t>Title/Date</a:t>
            </a:r>
            <a:endParaRPr lang="en-GB" dirty="0"/>
          </a:p>
        </p:txBody>
      </p:sp>
      <p:sp>
        <p:nvSpPr>
          <p:cNvPr id="66" name="Text Placeholder 2"/>
          <p:cNvSpPr>
            <a:spLocks noGrp="1"/>
          </p:cNvSpPr>
          <p:nvPr userDrawn="1">
            <p:ph type="body" sz="quarter" idx="16" hasCustomPrompt="1"/>
          </p:nvPr>
        </p:nvSpPr>
        <p:spPr>
          <a:xfrm>
            <a:off x="457199" y="1752600"/>
            <a:ext cx="7165975" cy="3735387"/>
          </a:xfrm>
          <a:prstGeom prst="rect">
            <a:avLst/>
          </a:prstGeom>
        </p:spPr>
        <p:txBody>
          <a:bodyPr rIns="457200"/>
          <a:lstStyle>
            <a:lvl1pPr marL="0" indent="0">
              <a:spcAft>
                <a:spcPts val="2400"/>
              </a:spcAft>
              <a:buNone/>
              <a:defRPr sz="4000">
                <a:solidFill>
                  <a:srgbClr val="E7E6E6"/>
                </a:solidFill>
                <a:latin typeface="Century Gothic" panose="020B0502020202020204" pitchFamily="34" charset="0"/>
                <a:cs typeface="Arial" panose="020B0604020202020204" pitchFamily="34" charset="0"/>
              </a:defRPr>
            </a:lvl1pPr>
            <a:lvl2pPr marL="0" indent="0">
              <a:buFont typeface="Arial" panose="020B0604020202020204" pitchFamily="34" charset="0"/>
              <a:buNone/>
              <a:defRPr sz="2400">
                <a:solidFill>
                  <a:srgbClr val="E7E6E6"/>
                </a:solidFill>
                <a:latin typeface="Century Gothic" panose="020B0502020202020204" pitchFamily="34" charset="0"/>
                <a:cs typeface="Arial" panose="020B0604020202020204" pitchFamily="34" charset="0"/>
              </a:defRPr>
            </a:lvl2pPr>
            <a:lvl3pPr marL="0" indent="0">
              <a:buNone/>
              <a:defRPr/>
            </a:lvl3pPr>
            <a:lvl4pPr marL="0" indent="0">
              <a:buFont typeface="Arial" panose="020B0604020202020204" pitchFamily="34" charset="0"/>
              <a:buNone/>
              <a:defRPr/>
            </a:lvl4pPr>
            <a:lvl5pPr marL="0" indent="0">
              <a:buNone/>
              <a:defRPr/>
            </a:lvl5pPr>
          </a:lstStyle>
          <a:p>
            <a:pPr lvl="0"/>
            <a:r>
              <a:rPr lang="en-GB" dirty="0"/>
              <a:t>Click to edit</a:t>
            </a:r>
            <a:br>
              <a:rPr lang="en-GB" dirty="0"/>
            </a:br>
            <a:r>
              <a:rPr lang="en-GB" dirty="0"/>
              <a:t>(Century Gothic 40pt)</a:t>
            </a:r>
          </a:p>
          <a:p>
            <a:pPr lvl="1"/>
            <a:r>
              <a:rPr lang="en-US" dirty="0"/>
              <a:t>Presentation subtitle </a:t>
            </a:r>
            <a:br>
              <a:rPr lang="en-US" dirty="0"/>
            </a:br>
            <a:r>
              <a:rPr lang="en-US" dirty="0"/>
              <a:t>(Century Gothic 24pt)</a:t>
            </a:r>
          </a:p>
          <a:p>
            <a:pPr lvl="1"/>
            <a:endParaRPr lang="en-US" dirty="0"/>
          </a:p>
        </p:txBody>
      </p:sp>
      <p:sp>
        <p:nvSpPr>
          <p:cNvPr id="3" name="Footer Placeholder 2"/>
          <p:cNvSpPr>
            <a:spLocks noGrp="1"/>
          </p:cNvSpPr>
          <p:nvPr>
            <p:ph type="ftr" sz="quarter" idx="18"/>
          </p:nvPr>
        </p:nvSpPr>
        <p:spPr>
          <a:xfrm>
            <a:off x="457198" y="0"/>
            <a:ext cx="7165181" cy="458639"/>
          </a:xfrm>
        </p:spPr>
        <p:txBody>
          <a:bodyPr/>
          <a:lstStyle>
            <a:lvl1pPr>
              <a:defRPr>
                <a:solidFill>
                  <a:srgbClr val="E7E6E6"/>
                </a:solidFill>
              </a:defRPr>
            </a:lvl1pPr>
          </a:lstStyle>
          <a:p>
            <a:r>
              <a:rPr lang="en-GB" dirty="0"/>
              <a:t>Insert document classification (edit via 'Header &amp; Footer')</a:t>
            </a:r>
          </a:p>
        </p:txBody>
      </p:sp>
      <p:pic>
        <p:nvPicPr>
          <p:cNvPr id="129" name="Picture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98000" y="4762800"/>
            <a:ext cx="1782000" cy="1782000"/>
          </a:xfrm>
          <a:prstGeom prst="rect">
            <a:avLst/>
          </a:prstGeom>
        </p:spPr>
      </p:pic>
      <p:pic>
        <p:nvPicPr>
          <p:cNvPr id="2" name="Picture 1">
            <a:extLst>
              <a:ext uri="{FF2B5EF4-FFF2-40B4-BE49-F238E27FC236}">
                <a16:creationId xmlns:a16="http://schemas.microsoft.com/office/drawing/2014/main" id="{FEEA7BE4-75FC-05F1-FE79-4521BC410DC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472" y="577070"/>
            <a:ext cx="3344903" cy="337869"/>
          </a:xfrm>
          <a:prstGeom prst="rect">
            <a:avLst/>
          </a:prstGeom>
        </p:spPr>
      </p:pic>
    </p:spTree>
    <p:extLst>
      <p:ext uri="{BB962C8B-B14F-4D97-AF65-F5344CB8AC3E}">
        <p14:creationId xmlns:p14="http://schemas.microsoft.com/office/powerpoint/2010/main" val="424333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Dark Blue Cover">
    <p:bg>
      <p:bgPr>
        <a:solidFill>
          <a:srgbClr val="12273F"/>
        </a:solidFill>
        <a:effectLst/>
      </p:bgPr>
    </p:bg>
    <p:spTree>
      <p:nvGrpSpPr>
        <p:cNvPr id="1" name=""/>
        <p:cNvGrpSpPr/>
        <p:nvPr/>
      </p:nvGrpSpPr>
      <p:grpSpPr>
        <a:xfrm>
          <a:off x="0" y="0"/>
          <a:ext cx="0" cy="0"/>
          <a:chOff x="0" y="0"/>
          <a:chExt cx="0" cy="0"/>
        </a:xfrm>
      </p:grpSpPr>
      <p:pic>
        <p:nvPicPr>
          <p:cNvPr id="126" name="Picture Placeholder 3"/>
          <p:cNvPicPr>
            <a:picLocks noChangeAspect="1"/>
          </p:cNvPicPr>
          <p:nvPr userDrawn="1"/>
        </p:nvPicPr>
        <p:blipFill>
          <a:blip r:embed="rId2">
            <a:extLst>
              <a:ext uri="{28A0092B-C50C-407E-A947-70E740481C1C}">
                <a14:useLocalDpi xmlns:a14="http://schemas.microsoft.com/office/drawing/2010/main" val="0"/>
              </a:ext>
            </a:extLst>
          </a:blip>
          <a:srcRect t="18" b="18"/>
          <a:stretch/>
        </p:blipFill>
        <p:spPr>
          <a:xfrm>
            <a:off x="7634288" y="0"/>
            <a:ext cx="4557712" cy="6862763"/>
          </a:xfrm>
          <a:prstGeom prst="rect">
            <a:avLst/>
          </a:prstGeom>
        </p:spPr>
      </p:pic>
      <p:sp>
        <p:nvSpPr>
          <p:cNvPr id="288" name="Text Placeholder 287"/>
          <p:cNvSpPr>
            <a:spLocks noGrp="1"/>
          </p:cNvSpPr>
          <p:nvPr userDrawn="1">
            <p:ph type="body" sz="quarter" idx="13" hasCustomPrompt="1"/>
          </p:nvPr>
        </p:nvSpPr>
        <p:spPr>
          <a:xfrm>
            <a:off x="457200" y="5487988"/>
            <a:ext cx="7165974" cy="982800"/>
          </a:xfrm>
          <a:prstGeom prst="rect">
            <a:avLst/>
          </a:prstGeom>
        </p:spPr>
        <p:txBody>
          <a:bodyPr rIns="457200" anchor="b" anchorCtr="0"/>
          <a:lstStyle>
            <a:lvl1pPr marL="0" indent="0">
              <a:spcAft>
                <a:spcPts val="0"/>
              </a:spcAft>
              <a:buNone/>
              <a:defRPr sz="2000" b="1" baseline="0">
                <a:solidFill>
                  <a:srgbClr val="E7E6E6"/>
                </a:solidFill>
                <a:latin typeface="Arial" panose="020B0604020202020204" pitchFamily="34" charset="0"/>
                <a:cs typeface="Arial" panose="020B0604020202020204" pitchFamily="34" charset="0"/>
              </a:defRPr>
            </a:lvl1pPr>
            <a:lvl2pPr marL="0" indent="0">
              <a:spcAft>
                <a:spcPts val="0"/>
              </a:spcAft>
              <a:buFont typeface="Arial" panose="020B0604020202020204" pitchFamily="34" charset="0"/>
              <a:buNone/>
              <a:defRPr sz="2000" b="0">
                <a:solidFill>
                  <a:srgbClr val="E7E6E6"/>
                </a:solidFill>
                <a:latin typeface="Arial" panose="020B0604020202020204" pitchFamily="34" charset="0"/>
                <a:cs typeface="Arial" panose="020B0604020202020204" pitchFamily="34" charset="0"/>
              </a:defRPr>
            </a:lvl2pPr>
            <a:lvl3pPr marL="0" indent="0">
              <a:spcAft>
                <a:spcPts val="0"/>
              </a:spcAft>
              <a:buNone/>
              <a:defRPr sz="2000" b="1">
                <a:solidFill>
                  <a:schemeClr val="accent6"/>
                </a:solidFill>
              </a:defRPr>
            </a:lvl3pPr>
            <a:lvl4pPr marL="0" indent="0">
              <a:spcAft>
                <a:spcPts val="0"/>
              </a:spcAft>
              <a:buFont typeface="Arial" panose="020B0604020202020204" pitchFamily="34" charset="0"/>
              <a:buNone/>
              <a:defRPr sz="2000" b="1">
                <a:solidFill>
                  <a:schemeClr val="accent6"/>
                </a:solidFill>
              </a:defRPr>
            </a:lvl4pPr>
            <a:lvl5pPr marL="0" indent="0">
              <a:spcAft>
                <a:spcPts val="0"/>
              </a:spcAft>
              <a:buNone/>
              <a:defRPr sz="2000" b="1">
                <a:solidFill>
                  <a:schemeClr val="accent6"/>
                </a:solidFill>
              </a:defRPr>
            </a:lvl5pPr>
          </a:lstStyle>
          <a:p>
            <a:pPr lvl="0"/>
            <a:r>
              <a:rPr lang="en-US" dirty="0"/>
              <a:t>Click to add Name Surname</a:t>
            </a:r>
          </a:p>
          <a:p>
            <a:pPr lvl="1"/>
            <a:r>
              <a:rPr lang="en-US" dirty="0"/>
              <a:t>Title/Date</a:t>
            </a:r>
            <a:endParaRPr lang="en-GB" dirty="0"/>
          </a:p>
        </p:txBody>
      </p:sp>
      <p:sp>
        <p:nvSpPr>
          <p:cNvPr id="66" name="Text Placeholder 2"/>
          <p:cNvSpPr>
            <a:spLocks noGrp="1"/>
          </p:cNvSpPr>
          <p:nvPr userDrawn="1">
            <p:ph type="body" sz="quarter" idx="16" hasCustomPrompt="1"/>
          </p:nvPr>
        </p:nvSpPr>
        <p:spPr>
          <a:xfrm>
            <a:off x="457199" y="1752600"/>
            <a:ext cx="7165975" cy="3735387"/>
          </a:xfrm>
          <a:prstGeom prst="rect">
            <a:avLst/>
          </a:prstGeom>
        </p:spPr>
        <p:txBody>
          <a:bodyPr rIns="457200"/>
          <a:lstStyle>
            <a:lvl1pPr marL="0" indent="0">
              <a:spcAft>
                <a:spcPts val="2400"/>
              </a:spcAft>
              <a:buNone/>
              <a:defRPr sz="4000">
                <a:solidFill>
                  <a:srgbClr val="E7E6E6"/>
                </a:solidFill>
                <a:latin typeface="Century Gothic" panose="020B0502020202020204" pitchFamily="34" charset="0"/>
                <a:cs typeface="Arial" panose="020B0604020202020204" pitchFamily="34" charset="0"/>
              </a:defRPr>
            </a:lvl1pPr>
            <a:lvl2pPr marL="0" indent="0">
              <a:buFont typeface="Arial" panose="020B0604020202020204" pitchFamily="34" charset="0"/>
              <a:buNone/>
              <a:defRPr sz="2400">
                <a:solidFill>
                  <a:srgbClr val="E7E6E6"/>
                </a:solidFill>
                <a:latin typeface="Century Gothic" panose="020B0502020202020204" pitchFamily="34" charset="0"/>
                <a:cs typeface="Arial" panose="020B0604020202020204" pitchFamily="34" charset="0"/>
              </a:defRPr>
            </a:lvl2pPr>
            <a:lvl3pPr marL="0" indent="0">
              <a:buNone/>
              <a:defRPr/>
            </a:lvl3pPr>
            <a:lvl4pPr marL="0" indent="0">
              <a:buFont typeface="Arial" panose="020B0604020202020204" pitchFamily="34" charset="0"/>
              <a:buNone/>
              <a:defRPr/>
            </a:lvl4pPr>
            <a:lvl5pPr marL="0" indent="0">
              <a:buNone/>
              <a:defRPr/>
            </a:lvl5pPr>
          </a:lstStyle>
          <a:p>
            <a:pPr lvl="0"/>
            <a:r>
              <a:rPr lang="en-GB" dirty="0"/>
              <a:t>Click to edit</a:t>
            </a:r>
            <a:br>
              <a:rPr lang="en-GB" dirty="0"/>
            </a:br>
            <a:r>
              <a:rPr lang="en-GB" dirty="0"/>
              <a:t>(Century Gothic 40pt)</a:t>
            </a:r>
          </a:p>
          <a:p>
            <a:pPr lvl="1"/>
            <a:r>
              <a:rPr lang="en-US" dirty="0"/>
              <a:t>Presentation subtitle </a:t>
            </a:r>
            <a:br>
              <a:rPr lang="en-US" dirty="0"/>
            </a:br>
            <a:r>
              <a:rPr lang="en-US" dirty="0"/>
              <a:t>(Century Gothic 24pt)</a:t>
            </a:r>
          </a:p>
          <a:p>
            <a:pPr lvl="1"/>
            <a:endParaRPr lang="en-US" dirty="0"/>
          </a:p>
        </p:txBody>
      </p:sp>
      <p:sp>
        <p:nvSpPr>
          <p:cNvPr id="3" name="Footer Placeholder 2"/>
          <p:cNvSpPr>
            <a:spLocks noGrp="1"/>
          </p:cNvSpPr>
          <p:nvPr>
            <p:ph type="ftr" sz="quarter" idx="18"/>
          </p:nvPr>
        </p:nvSpPr>
        <p:spPr>
          <a:xfrm>
            <a:off x="457198" y="0"/>
            <a:ext cx="7165181" cy="458639"/>
          </a:xfrm>
        </p:spPr>
        <p:txBody>
          <a:bodyPr/>
          <a:lstStyle>
            <a:lvl1pPr>
              <a:defRPr>
                <a:solidFill>
                  <a:srgbClr val="E7E6E6"/>
                </a:solidFill>
              </a:defRPr>
            </a:lvl1pPr>
          </a:lstStyle>
          <a:p>
            <a:r>
              <a:rPr lang="en-GB" dirty="0"/>
              <a:t>Insert document classification (edit via 'Header &amp; Footer')</a:t>
            </a:r>
          </a:p>
        </p:txBody>
      </p:sp>
      <p:pic>
        <p:nvPicPr>
          <p:cNvPr id="129" name="Picture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98000" y="4762800"/>
            <a:ext cx="1782000" cy="1782000"/>
          </a:xfrm>
          <a:prstGeom prst="rect">
            <a:avLst/>
          </a:prstGeom>
        </p:spPr>
      </p:pic>
      <p:pic>
        <p:nvPicPr>
          <p:cNvPr id="2" name="Picture 1">
            <a:extLst>
              <a:ext uri="{FF2B5EF4-FFF2-40B4-BE49-F238E27FC236}">
                <a16:creationId xmlns:a16="http://schemas.microsoft.com/office/drawing/2014/main" id="{32A228A4-A5DC-B814-938D-86297E64CB2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472" y="577070"/>
            <a:ext cx="3344903" cy="337869"/>
          </a:xfrm>
          <a:prstGeom prst="rect">
            <a:avLst/>
          </a:prstGeom>
        </p:spPr>
      </p:pic>
    </p:spTree>
    <p:extLst>
      <p:ext uri="{BB962C8B-B14F-4D97-AF65-F5344CB8AC3E}">
        <p14:creationId xmlns:p14="http://schemas.microsoft.com/office/powerpoint/2010/main" val="3882697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Dark Blue Cover">
    <p:bg>
      <p:bgPr>
        <a:solidFill>
          <a:srgbClr val="12273F"/>
        </a:solidFill>
        <a:effectLst/>
      </p:bgPr>
    </p:bg>
    <p:spTree>
      <p:nvGrpSpPr>
        <p:cNvPr id="1" name=""/>
        <p:cNvGrpSpPr/>
        <p:nvPr/>
      </p:nvGrpSpPr>
      <p:grpSpPr>
        <a:xfrm>
          <a:off x="0" y="0"/>
          <a:ext cx="0" cy="0"/>
          <a:chOff x="0" y="0"/>
          <a:chExt cx="0" cy="0"/>
        </a:xfrm>
      </p:grpSpPr>
      <p:pic>
        <p:nvPicPr>
          <p:cNvPr id="126" name="Picture Placeholder 3"/>
          <p:cNvPicPr>
            <a:picLocks noChangeAspect="1"/>
          </p:cNvPicPr>
          <p:nvPr userDrawn="1"/>
        </p:nvPicPr>
        <p:blipFill>
          <a:blip r:embed="rId2">
            <a:extLst>
              <a:ext uri="{28A0092B-C50C-407E-A947-70E740481C1C}">
                <a14:useLocalDpi xmlns:a14="http://schemas.microsoft.com/office/drawing/2010/main" val="0"/>
              </a:ext>
            </a:extLst>
          </a:blip>
          <a:srcRect t="18" b="18"/>
          <a:stretch/>
        </p:blipFill>
        <p:spPr>
          <a:xfrm>
            <a:off x="7634288" y="0"/>
            <a:ext cx="4557712" cy="6862763"/>
          </a:xfrm>
          <a:prstGeom prst="rect">
            <a:avLst/>
          </a:prstGeom>
        </p:spPr>
      </p:pic>
      <p:sp>
        <p:nvSpPr>
          <p:cNvPr id="288" name="Text Placeholder 287"/>
          <p:cNvSpPr>
            <a:spLocks noGrp="1"/>
          </p:cNvSpPr>
          <p:nvPr userDrawn="1">
            <p:ph type="body" sz="quarter" idx="13" hasCustomPrompt="1"/>
          </p:nvPr>
        </p:nvSpPr>
        <p:spPr>
          <a:xfrm>
            <a:off x="457200" y="5487988"/>
            <a:ext cx="7165974" cy="982800"/>
          </a:xfrm>
          <a:prstGeom prst="rect">
            <a:avLst/>
          </a:prstGeom>
        </p:spPr>
        <p:txBody>
          <a:bodyPr rIns="457200" anchor="b" anchorCtr="0"/>
          <a:lstStyle>
            <a:lvl1pPr marL="0" indent="0">
              <a:spcAft>
                <a:spcPts val="0"/>
              </a:spcAft>
              <a:buNone/>
              <a:defRPr sz="2000" b="1" baseline="0">
                <a:solidFill>
                  <a:srgbClr val="E7E6E6"/>
                </a:solidFill>
                <a:latin typeface="Arial" panose="020B0604020202020204" pitchFamily="34" charset="0"/>
                <a:cs typeface="Arial" panose="020B0604020202020204" pitchFamily="34" charset="0"/>
              </a:defRPr>
            </a:lvl1pPr>
            <a:lvl2pPr marL="0" indent="0">
              <a:spcAft>
                <a:spcPts val="0"/>
              </a:spcAft>
              <a:buFont typeface="Arial" panose="020B0604020202020204" pitchFamily="34" charset="0"/>
              <a:buNone/>
              <a:defRPr sz="2000" b="0">
                <a:solidFill>
                  <a:srgbClr val="E7E6E6"/>
                </a:solidFill>
                <a:latin typeface="Arial" panose="020B0604020202020204" pitchFamily="34" charset="0"/>
                <a:cs typeface="Arial" panose="020B0604020202020204" pitchFamily="34" charset="0"/>
              </a:defRPr>
            </a:lvl2pPr>
            <a:lvl3pPr marL="0" indent="0">
              <a:spcAft>
                <a:spcPts val="0"/>
              </a:spcAft>
              <a:buNone/>
              <a:defRPr sz="2000" b="1">
                <a:solidFill>
                  <a:schemeClr val="accent6"/>
                </a:solidFill>
              </a:defRPr>
            </a:lvl3pPr>
            <a:lvl4pPr marL="0" indent="0">
              <a:spcAft>
                <a:spcPts val="0"/>
              </a:spcAft>
              <a:buFont typeface="Arial" panose="020B0604020202020204" pitchFamily="34" charset="0"/>
              <a:buNone/>
              <a:defRPr sz="2000" b="1">
                <a:solidFill>
                  <a:schemeClr val="accent6"/>
                </a:solidFill>
              </a:defRPr>
            </a:lvl4pPr>
            <a:lvl5pPr marL="0" indent="0">
              <a:spcAft>
                <a:spcPts val="0"/>
              </a:spcAft>
              <a:buNone/>
              <a:defRPr sz="2000" b="1">
                <a:solidFill>
                  <a:schemeClr val="accent6"/>
                </a:solidFill>
              </a:defRPr>
            </a:lvl5pPr>
          </a:lstStyle>
          <a:p>
            <a:pPr lvl="0"/>
            <a:r>
              <a:rPr lang="en-US" dirty="0"/>
              <a:t>Click to add Name Surname</a:t>
            </a:r>
          </a:p>
          <a:p>
            <a:pPr lvl="1"/>
            <a:r>
              <a:rPr lang="en-US" dirty="0"/>
              <a:t>Title/Date</a:t>
            </a:r>
            <a:endParaRPr lang="en-GB" dirty="0"/>
          </a:p>
        </p:txBody>
      </p:sp>
      <p:sp>
        <p:nvSpPr>
          <p:cNvPr id="66" name="Text Placeholder 2"/>
          <p:cNvSpPr>
            <a:spLocks noGrp="1"/>
          </p:cNvSpPr>
          <p:nvPr userDrawn="1">
            <p:ph type="body" sz="quarter" idx="16" hasCustomPrompt="1"/>
          </p:nvPr>
        </p:nvSpPr>
        <p:spPr>
          <a:xfrm>
            <a:off x="457199" y="1752600"/>
            <a:ext cx="7165975" cy="3735387"/>
          </a:xfrm>
          <a:prstGeom prst="rect">
            <a:avLst/>
          </a:prstGeom>
        </p:spPr>
        <p:txBody>
          <a:bodyPr rIns="457200"/>
          <a:lstStyle>
            <a:lvl1pPr marL="0" indent="0">
              <a:spcAft>
                <a:spcPts val="2400"/>
              </a:spcAft>
              <a:buNone/>
              <a:defRPr sz="4000">
                <a:solidFill>
                  <a:srgbClr val="E7E6E6"/>
                </a:solidFill>
                <a:latin typeface="Century Gothic" panose="020B0502020202020204" pitchFamily="34" charset="0"/>
                <a:cs typeface="Arial" panose="020B0604020202020204" pitchFamily="34" charset="0"/>
              </a:defRPr>
            </a:lvl1pPr>
            <a:lvl2pPr marL="0" indent="0">
              <a:buFont typeface="Arial" panose="020B0604020202020204" pitchFamily="34" charset="0"/>
              <a:buNone/>
              <a:defRPr sz="2400">
                <a:solidFill>
                  <a:srgbClr val="E7E6E6"/>
                </a:solidFill>
                <a:latin typeface="Century Gothic" panose="020B0502020202020204" pitchFamily="34" charset="0"/>
                <a:cs typeface="Arial" panose="020B0604020202020204" pitchFamily="34" charset="0"/>
              </a:defRPr>
            </a:lvl2pPr>
            <a:lvl3pPr marL="0" indent="0">
              <a:buNone/>
              <a:defRPr/>
            </a:lvl3pPr>
            <a:lvl4pPr marL="0" indent="0">
              <a:buFont typeface="Arial" panose="020B0604020202020204" pitchFamily="34" charset="0"/>
              <a:buNone/>
              <a:defRPr/>
            </a:lvl4pPr>
            <a:lvl5pPr marL="0" indent="0">
              <a:buNone/>
              <a:defRPr/>
            </a:lvl5pPr>
          </a:lstStyle>
          <a:p>
            <a:pPr lvl="0"/>
            <a:r>
              <a:rPr lang="en-GB" dirty="0"/>
              <a:t>Click to edit</a:t>
            </a:r>
            <a:br>
              <a:rPr lang="en-GB" dirty="0"/>
            </a:br>
            <a:r>
              <a:rPr lang="en-GB" dirty="0"/>
              <a:t>(Century Gothic 40pt)</a:t>
            </a:r>
          </a:p>
          <a:p>
            <a:pPr lvl="1"/>
            <a:r>
              <a:rPr lang="en-US" dirty="0"/>
              <a:t>Presentation subtitle </a:t>
            </a:r>
            <a:br>
              <a:rPr lang="en-US" dirty="0"/>
            </a:br>
            <a:r>
              <a:rPr lang="en-US" dirty="0"/>
              <a:t>(Century Gothic 24pt)</a:t>
            </a:r>
          </a:p>
          <a:p>
            <a:pPr lvl="1"/>
            <a:endParaRPr lang="en-US" dirty="0"/>
          </a:p>
        </p:txBody>
      </p:sp>
      <p:sp>
        <p:nvSpPr>
          <p:cNvPr id="3" name="Footer Placeholder 2"/>
          <p:cNvSpPr>
            <a:spLocks noGrp="1"/>
          </p:cNvSpPr>
          <p:nvPr>
            <p:ph type="ftr" sz="quarter" idx="18"/>
          </p:nvPr>
        </p:nvSpPr>
        <p:spPr>
          <a:xfrm>
            <a:off x="457198" y="0"/>
            <a:ext cx="7165181" cy="458639"/>
          </a:xfrm>
        </p:spPr>
        <p:txBody>
          <a:bodyPr/>
          <a:lstStyle>
            <a:lvl1pPr>
              <a:defRPr>
                <a:solidFill>
                  <a:srgbClr val="E7E6E6"/>
                </a:solidFill>
              </a:defRPr>
            </a:lvl1pPr>
          </a:lstStyle>
          <a:p>
            <a:r>
              <a:rPr lang="en-GB" dirty="0"/>
              <a:t>Insert document classification (edit via 'Header &amp; Footer')</a:t>
            </a:r>
          </a:p>
        </p:txBody>
      </p:sp>
      <p:pic>
        <p:nvPicPr>
          <p:cNvPr id="129" name="Picture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98000" y="4762800"/>
            <a:ext cx="1782000" cy="1782000"/>
          </a:xfrm>
          <a:prstGeom prst="rect">
            <a:avLst/>
          </a:prstGeom>
        </p:spPr>
      </p:pic>
      <p:pic>
        <p:nvPicPr>
          <p:cNvPr id="2" name="Picture 1">
            <a:extLst>
              <a:ext uri="{FF2B5EF4-FFF2-40B4-BE49-F238E27FC236}">
                <a16:creationId xmlns:a16="http://schemas.microsoft.com/office/drawing/2014/main" id="{EDDF095E-C6B0-8A13-DE37-10F67733735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472" y="577070"/>
            <a:ext cx="3344903" cy="337869"/>
          </a:xfrm>
          <a:prstGeom prst="rect">
            <a:avLst/>
          </a:prstGeom>
        </p:spPr>
      </p:pic>
    </p:spTree>
    <p:extLst>
      <p:ext uri="{BB962C8B-B14F-4D97-AF65-F5344CB8AC3E}">
        <p14:creationId xmlns:p14="http://schemas.microsoft.com/office/powerpoint/2010/main" val="1154190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81751"/>
            <a:ext cx="2593975" cy="382269"/>
          </a:xfrm>
        </p:spPr>
        <p:txBody>
          <a:bodyPr/>
          <a:lstStyle/>
          <a:p>
            <a:endParaRPr lang="en-GB"/>
          </a:p>
        </p:txBody>
      </p:sp>
      <p:sp>
        <p:nvSpPr>
          <p:cNvPr id="5" name="Footer Placeholder 4"/>
          <p:cNvSpPr>
            <a:spLocks noGrp="1"/>
          </p:cNvSpPr>
          <p:nvPr>
            <p:ph type="ftr" sz="quarter" idx="11"/>
          </p:nvPr>
        </p:nvSpPr>
        <p:spPr>
          <a:xfrm>
            <a:off x="3051174" y="6381751"/>
            <a:ext cx="6096001" cy="382270"/>
          </a:xfrm>
        </p:spPr>
        <p:txBody>
          <a:bodyPr/>
          <a:lstStyle/>
          <a:p>
            <a:r>
              <a:rPr lang="en-GB"/>
              <a:t>Insert document classification (edit via 'Header &amp; Footer')</a:t>
            </a:r>
            <a:endParaRPr lang="en-GB" dirty="0"/>
          </a:p>
        </p:txBody>
      </p:sp>
      <p:sp>
        <p:nvSpPr>
          <p:cNvPr id="6" name="Slide Number Placeholder 5"/>
          <p:cNvSpPr>
            <a:spLocks noGrp="1"/>
          </p:cNvSpPr>
          <p:nvPr>
            <p:ph type="sldNum" sz="quarter" idx="12"/>
          </p:nvPr>
        </p:nvSpPr>
        <p:spPr>
          <a:xfrm>
            <a:off x="10668000" y="6381750"/>
            <a:ext cx="1066800" cy="382270"/>
          </a:xfrm>
        </p:spPr>
        <p:txBody>
          <a:bodyPr/>
          <a:lstStyle/>
          <a:p>
            <a:fld id="{B0B34E4B-25F1-4D72-B319-B9B5A0ABC919}" type="slidenum">
              <a:rPr lang="en-GB" smtClean="0"/>
              <a:t>‹#›</a:t>
            </a:fld>
            <a:endParaRPr lang="en-GB"/>
          </a:p>
        </p:txBody>
      </p:sp>
      <p:cxnSp>
        <p:nvCxnSpPr>
          <p:cNvPr id="11" name="Straight Connector 10"/>
          <p:cNvCxnSpPr/>
          <p:nvPr userDrawn="1"/>
        </p:nvCxnSpPr>
        <p:spPr>
          <a:xfrm>
            <a:off x="455296" y="6764020"/>
            <a:ext cx="1127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hasCustomPrompt="1"/>
          </p:nvPr>
        </p:nvSpPr>
        <p:spPr>
          <a:xfrm>
            <a:off x="468000" y="1752600"/>
            <a:ext cx="11268643" cy="4629150"/>
          </a:xfrm>
          <a:prstGeom prst="rect">
            <a:avLst/>
          </a:prstGeom>
        </p:spPr>
        <p:txBody>
          <a:bodyPr/>
          <a:lstStyle>
            <a:lvl1pPr marL="288000" indent="-288000">
              <a:buFont typeface="Arial" panose="020B0604020202020204" pitchFamily="34" charset="0"/>
              <a:buChar char="•"/>
              <a:defRPr/>
            </a:lvl1pPr>
            <a:lvl2pPr>
              <a:defRPr baseline="0"/>
            </a:lvl2pPr>
            <a:lvl3pPr>
              <a:defRPr/>
            </a:lvl3pPr>
            <a:lvl4pPr>
              <a:defRPr/>
            </a:lvl4pPr>
            <a:lvl5pPr>
              <a:defRPr baseline="0"/>
            </a:lvl5pPr>
            <a:lvl6pPr>
              <a:defRPr/>
            </a:lvl6pPr>
          </a:lstStyle>
          <a:p>
            <a:pPr lvl="0"/>
            <a:r>
              <a:rPr lang="en-US" dirty="0"/>
              <a:t>Bulleted subtitle (Arial 24pt)</a:t>
            </a:r>
          </a:p>
          <a:p>
            <a:pPr lvl="1"/>
            <a:r>
              <a:rPr lang="en-US" dirty="0"/>
              <a:t>Subtitle (Arial 20pt)</a:t>
            </a:r>
          </a:p>
          <a:p>
            <a:pPr lvl="2"/>
            <a:r>
              <a:rPr lang="en-US" dirty="0"/>
              <a:t>Bulleted slide body text (Arial 16pt)</a:t>
            </a:r>
          </a:p>
          <a:p>
            <a:pPr lvl="3"/>
            <a:r>
              <a:rPr lang="en-US" dirty="0"/>
              <a:t>Body text (Arial 24pt)</a:t>
            </a:r>
          </a:p>
          <a:p>
            <a:pPr lvl="4"/>
            <a:r>
              <a:rPr lang="en-US" dirty="0"/>
              <a:t>Bulleted source (Arial 20pt)</a:t>
            </a:r>
          </a:p>
          <a:p>
            <a:pPr lvl="5"/>
            <a:r>
              <a:rPr lang="en-US" dirty="0"/>
              <a:t>Source (Arial 16pt)</a:t>
            </a:r>
            <a:endParaRPr lang="en-GB" dirty="0"/>
          </a:p>
        </p:txBody>
      </p:sp>
      <p:sp>
        <p:nvSpPr>
          <p:cNvPr id="3" name="Title 2"/>
          <p:cNvSpPr>
            <a:spLocks noGrp="1"/>
          </p:cNvSpPr>
          <p:nvPr>
            <p:ph type="title"/>
          </p:nvPr>
        </p:nvSpPr>
        <p:spPr/>
        <p:txBody>
          <a:bodyPr/>
          <a:lstStyle/>
          <a:p>
            <a:r>
              <a:rPr lang="en-US" smtClean="0"/>
              <a:t>Click to edit Master title style</a:t>
            </a:r>
            <a:endParaRPr lang="en-GB" dirty="0"/>
          </a:p>
        </p:txBody>
      </p:sp>
    </p:spTree>
    <p:extLst>
      <p:ext uri="{BB962C8B-B14F-4D97-AF65-F5344CB8AC3E}">
        <p14:creationId xmlns:p14="http://schemas.microsoft.com/office/powerpoint/2010/main" val="2407114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000" y="457200"/>
            <a:ext cx="11277600" cy="912814"/>
          </a:xfrm>
          <a:prstGeom prst="rect">
            <a:avLst/>
          </a:prstGeom>
        </p:spPr>
        <p:txBody>
          <a:bodyPr vert="horz"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t>Click to edit Master title style</a:t>
            </a:r>
            <a:endParaRPr lang="en-GB" dirty="0"/>
          </a:p>
        </p:txBody>
      </p:sp>
      <p:sp>
        <p:nvSpPr>
          <p:cNvPr id="4" name="Date Placeholder 3"/>
          <p:cNvSpPr>
            <a:spLocks noGrp="1"/>
          </p:cNvSpPr>
          <p:nvPr>
            <p:ph type="dt" sz="half" idx="2"/>
          </p:nvPr>
        </p:nvSpPr>
        <p:spPr>
          <a:xfrm>
            <a:off x="457200" y="6383971"/>
            <a:ext cx="2593975" cy="365125"/>
          </a:xfrm>
          <a:prstGeom prst="rect">
            <a:avLst/>
          </a:prstGeom>
        </p:spPr>
        <p:txBody>
          <a:bodyPr vert="horz" lIns="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5" name="Footer Placeholder 4"/>
          <p:cNvSpPr>
            <a:spLocks noGrp="1"/>
          </p:cNvSpPr>
          <p:nvPr>
            <p:ph type="ftr" sz="quarter" idx="3"/>
          </p:nvPr>
        </p:nvSpPr>
        <p:spPr>
          <a:xfrm>
            <a:off x="3051175" y="6383971"/>
            <a:ext cx="60960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GB" dirty="0"/>
              <a:t>Insert document classification (edit via 'Header &amp; Footer')</a:t>
            </a:r>
          </a:p>
        </p:txBody>
      </p:sp>
      <p:sp>
        <p:nvSpPr>
          <p:cNvPr id="6" name="Slide Number Placeholder 5"/>
          <p:cNvSpPr>
            <a:spLocks noGrp="1"/>
          </p:cNvSpPr>
          <p:nvPr>
            <p:ph type="sldNum" sz="quarter" idx="4"/>
          </p:nvPr>
        </p:nvSpPr>
        <p:spPr>
          <a:xfrm>
            <a:off x="10668000" y="6383971"/>
            <a:ext cx="1060450" cy="369570"/>
          </a:xfrm>
          <a:prstGeom prst="rect">
            <a:avLst/>
          </a:prstGeom>
        </p:spPr>
        <p:txBody>
          <a:bodyPr vert="horz" lIns="91440" tIns="45720" rIns="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B0B34E4B-25F1-4D72-B319-B9B5A0ABC919}" type="slidenum">
              <a:rPr lang="en-GB" smtClean="0"/>
              <a:pPr/>
              <a:t>‹#›</a:t>
            </a:fld>
            <a:endParaRPr lang="en-GB" dirty="0"/>
          </a:p>
        </p:txBody>
      </p:sp>
      <p:sp>
        <p:nvSpPr>
          <p:cNvPr id="40" name="Rectangle 39"/>
          <p:cNvSpPr/>
          <p:nvPr/>
        </p:nvSpPr>
        <p:spPr>
          <a:xfrm>
            <a:off x="455296" y="0"/>
            <a:ext cx="6508722" cy="2895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6964018" y="0"/>
            <a:ext cx="2858162" cy="289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userDrawn="1"/>
        </p:nvSpPr>
        <p:spPr>
          <a:xfrm>
            <a:off x="9822180" y="0"/>
            <a:ext cx="1912620" cy="289560"/>
          </a:xfrm>
          <a:prstGeom prst="rect">
            <a:avLst/>
          </a:prstGeom>
          <a:solidFill>
            <a:srgbClr val="77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idx="1"/>
          </p:nvPr>
        </p:nvSpPr>
        <p:spPr>
          <a:xfrm>
            <a:off x="468000" y="1752599"/>
            <a:ext cx="11277600" cy="4627085"/>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8064393"/>
      </p:ext>
    </p:extLst>
  </p:cSld>
  <p:clrMap bg1="lt1" tx1="dk1" bg2="lt2" tx2="dk2" accent1="accent1" accent2="accent2" accent3="accent3" accent4="accent4" accent5="accent5" accent6="accent6" hlink="hlink" folHlink="folHlink"/>
  <p:sldLayoutIdLst>
    <p:sldLayoutId id="2147483742" r:id="rId1"/>
    <p:sldLayoutId id="2147483744" r:id="rId2"/>
    <p:sldLayoutId id="2147483740" r:id="rId3"/>
    <p:sldLayoutId id="2147483741" r:id="rId4"/>
    <p:sldLayoutId id="2147483710" r:id="rId5"/>
    <p:sldLayoutId id="2147483743" r:id="rId6"/>
    <p:sldLayoutId id="2147483745" r:id="rId7"/>
    <p:sldLayoutId id="2147483746" r:id="rId8"/>
    <p:sldLayoutId id="2147483716" r:id="rId9"/>
    <p:sldLayoutId id="2147483732" r:id="rId10"/>
    <p:sldLayoutId id="2147483717" r:id="rId11"/>
    <p:sldLayoutId id="2147483718" r:id="rId12"/>
    <p:sldLayoutId id="2147483719" r:id="rId13"/>
    <p:sldLayoutId id="2147483720" r:id="rId14"/>
    <p:sldLayoutId id="2147483734" r:id="rId15"/>
    <p:sldLayoutId id="2147483721" r:id="rId16"/>
    <p:sldLayoutId id="2147483722" r:id="rId17"/>
    <p:sldLayoutId id="2147483723" r:id="rId18"/>
    <p:sldLayoutId id="2147483733" r:id="rId19"/>
    <p:sldLayoutId id="2147483725" r:id="rId20"/>
    <p:sldLayoutId id="2147483726" r:id="rId21"/>
    <p:sldLayoutId id="2147483727" r:id="rId22"/>
    <p:sldLayoutId id="2147483728" r:id="rId23"/>
    <p:sldLayoutId id="2147483747" r:id="rId24"/>
    <p:sldLayoutId id="2147483731" r:id="rId25"/>
    <p:sldLayoutId id="2147483739" r:id="rId26"/>
  </p:sldLayoutIdLst>
  <p:hf sldNum="0" hdr="0" dt="0"/>
  <p:txStyles>
    <p:titleStyle>
      <a:lvl1pPr marL="0" marR="0" indent="0" algn="l" defTabSz="914400" rtl="0" eaLnBrk="1" fontAlgn="auto" latinLnBrk="0" hangingPunct="1">
        <a:lnSpc>
          <a:spcPct val="100000"/>
        </a:lnSpc>
        <a:spcBef>
          <a:spcPts val="0"/>
        </a:spcBef>
        <a:spcAft>
          <a:spcPts val="0"/>
        </a:spcAft>
        <a:buClrTx/>
        <a:buSzTx/>
        <a:buFontTx/>
        <a:buNone/>
        <a:tabLst/>
        <a:defRPr lang="en-GB" sz="2800" b="1" kern="1200" baseline="0" noProof="0" dirty="0">
          <a:solidFill>
            <a:srgbClr val="12273F"/>
          </a:solidFill>
          <a:latin typeface="Century Gothic" panose="020B0502020202020204" pitchFamily="34" charset="0"/>
          <a:ea typeface="+mj-ea"/>
          <a:cs typeface="+mj-cs"/>
        </a:defRPr>
      </a:lvl1pPr>
    </p:titleStyle>
    <p:bodyStyle>
      <a:lvl1pPr marL="288000" marR="0" indent="-288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sz="2400" kern="1200" baseline="0">
          <a:solidFill>
            <a:schemeClr val="tx1"/>
          </a:solidFill>
          <a:latin typeface="Arial" panose="020B0604020202020204" pitchFamily="34" charset="0"/>
          <a:ea typeface="+mn-ea"/>
          <a:cs typeface="Arial" panose="020B0604020202020204" pitchFamily="34" charset="0"/>
        </a:defRPr>
      </a:lvl1pPr>
      <a:lvl2pPr marL="576000" indent="-2880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64000" indent="-288000" algn="l" defTabSz="914400" rtl="0" eaLnBrk="1" latinLnBrk="0" hangingPunct="1">
        <a:lnSpc>
          <a:spcPct val="100000"/>
        </a:lnSpc>
        <a:spcBef>
          <a:spcPts val="0"/>
        </a:spcBef>
        <a:spcAft>
          <a:spcPts val="600"/>
        </a:spcAft>
        <a:buFont typeface="Arial" panose="020B0604020202020204" pitchFamily="34" charset="0"/>
        <a:buChar char="•"/>
        <a:defRPr sz="1600" b="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00000"/>
        </a:lnSpc>
        <a:spcBef>
          <a:spcPts val="0"/>
        </a:spcBef>
        <a:spcAft>
          <a:spcPts val="600"/>
        </a:spcAft>
        <a:buFontTx/>
        <a:buNone/>
        <a:defRPr sz="2400" kern="120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sz="1600" b="0" kern="1200">
          <a:solidFill>
            <a:schemeClr val="tx1"/>
          </a:solidFill>
          <a:latin typeface="Arial" panose="020B0604020202020204" pitchFamily="34" charset="0"/>
          <a:ea typeface="+mn-ea"/>
          <a:cs typeface="Arial" panose="020B0604020202020204" pitchFamily="34" charset="0"/>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sz="2800" kern="1200">
          <a:solidFill>
            <a:schemeClr val="accent2"/>
          </a:solidFill>
          <a:latin typeface="Arial" panose="020B0604020202020204" pitchFamily="34" charset="0"/>
          <a:ea typeface="+mn-ea"/>
          <a:cs typeface="Arial" panose="020B0604020202020204" pitchFamily="34" charset="0"/>
        </a:defRPr>
      </a:lvl7pPr>
      <a:lvl8pPr marL="0" indent="0" algn="ctr"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4">
          <p15:clr>
            <a:srgbClr val="F26B43"/>
          </p15:clr>
        </p15:guide>
        <p15:guide id="2" pos="3840">
          <p15:clr>
            <a:srgbClr val="F26B43"/>
          </p15:clr>
        </p15:guide>
        <p15:guide id="3" orient="horz" pos="863">
          <p15:clr>
            <a:srgbClr val="F26B43"/>
          </p15:clr>
        </p15:guide>
        <p15:guide id="4" orient="horz" pos="1727">
          <p15:clr>
            <a:srgbClr val="F26B43"/>
          </p15:clr>
        </p15:guide>
        <p15:guide id="5" orient="horz" pos="3456">
          <p15:clr>
            <a:srgbClr val="F26B43"/>
          </p15:clr>
        </p15:guide>
        <p15:guide id="6" pos="4802">
          <p15:clr>
            <a:srgbClr val="F26B43"/>
          </p15:clr>
        </p15:guide>
        <p15:guide id="7" pos="5762">
          <p15:clr>
            <a:srgbClr val="F26B43"/>
          </p15:clr>
        </p15:guide>
        <p15:guide id="8" pos="6720">
          <p15:clr>
            <a:srgbClr val="F26B43"/>
          </p15:clr>
        </p15:guide>
        <p15:guide id="9" pos="7392">
          <p15:clr>
            <a:srgbClr val="F26B43"/>
          </p15:clr>
        </p15:guide>
        <p15:guide id="10" orient="horz" pos="288">
          <p15:clr>
            <a:srgbClr val="F26B43"/>
          </p15:clr>
        </p15:guide>
        <p15:guide id="11" orient="horz" pos="4020">
          <p15:clr>
            <a:srgbClr val="F26B43"/>
          </p15:clr>
        </p15:guide>
        <p15:guide id="12" pos="2880">
          <p15:clr>
            <a:srgbClr val="F26B43"/>
          </p15:clr>
        </p15:guide>
        <p15:guide id="13" pos="1922">
          <p15:clr>
            <a:srgbClr val="F26B43"/>
          </p15:clr>
        </p15:guide>
        <p15:guide id="14" pos="960">
          <p15:clr>
            <a:srgbClr val="F26B43"/>
          </p15:clr>
        </p15:guide>
        <p15:guide id="15" pos="288">
          <p15:clr>
            <a:srgbClr val="F26B43"/>
          </p15:clr>
        </p15:guide>
        <p15:guide id="16" pos="6560">
          <p15:clr>
            <a:srgbClr val="F26B43"/>
          </p15:clr>
        </p15:guide>
        <p15:guide id="18" orient="horz" pos="110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FAA8092A-0EC1-7146-BE7F-C484CFCF2BEB}"/>
              </a:ext>
            </a:extLst>
          </p:cNvPr>
          <p:cNvSpPr>
            <a:spLocks noGrp="1"/>
          </p:cNvSpPr>
          <p:nvPr>
            <p:ph type="body" sz="quarter" idx="13"/>
          </p:nvPr>
        </p:nvSpPr>
        <p:spPr/>
        <p:txBody>
          <a:bodyPr/>
          <a:lstStyle/>
          <a:p>
            <a:r>
              <a:rPr lang="en-US" dirty="0" smtClean="0"/>
              <a:t>Dylan Viswambaran</a:t>
            </a:r>
            <a:endParaRPr lang="en-US" dirty="0"/>
          </a:p>
        </p:txBody>
      </p:sp>
      <p:sp>
        <p:nvSpPr>
          <p:cNvPr id="7" name="Text Placeholder 6"/>
          <p:cNvSpPr>
            <a:spLocks noGrp="1"/>
          </p:cNvSpPr>
          <p:nvPr>
            <p:ph type="body" sz="quarter" idx="16"/>
          </p:nvPr>
        </p:nvSpPr>
        <p:spPr/>
        <p:txBody>
          <a:bodyPr>
            <a:normAutofit/>
          </a:bodyPr>
          <a:lstStyle/>
          <a:p>
            <a:r>
              <a:rPr lang="en-GB" dirty="0" smtClean="0"/>
              <a:t>Using Zero Shot Classification on Financial News Headlines</a:t>
            </a:r>
            <a:endParaRPr lang="en-GB" dirty="0"/>
          </a:p>
        </p:txBody>
      </p:sp>
      <p:sp>
        <p:nvSpPr>
          <p:cNvPr id="3" name="Footer Placeholder 2"/>
          <p:cNvSpPr>
            <a:spLocks noGrp="1"/>
          </p:cNvSpPr>
          <p:nvPr>
            <p:ph type="ftr" sz="quarter" idx="18"/>
          </p:nvPr>
        </p:nvSpPr>
        <p:spPr/>
        <p:txBody>
          <a:bodyPr anchor="ctr">
            <a:normAutofit/>
          </a:bodyPr>
          <a:lstStyle/>
          <a:p>
            <a:pPr>
              <a:spcAft>
                <a:spcPts val="600"/>
              </a:spcAft>
            </a:pPr>
            <a:r>
              <a:rPr lang="en-GB"/>
              <a:t>Insert document classification (edit via 'Header &amp; Footer')</a:t>
            </a:r>
          </a:p>
        </p:txBody>
      </p:sp>
    </p:spTree>
    <p:extLst>
      <p:ext uri="{BB962C8B-B14F-4D97-AF65-F5344CB8AC3E}">
        <p14:creationId xmlns:p14="http://schemas.microsoft.com/office/powerpoint/2010/main" val="3556521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57200"/>
            <a:ext cx="11277600" cy="912814"/>
          </a:xfrm>
        </p:spPr>
        <p:txBody>
          <a:bodyPr/>
          <a:lstStyle/>
          <a:p>
            <a:endParaRPr lang="en-GB"/>
          </a:p>
        </p:txBody>
      </p:sp>
      <p:sp>
        <p:nvSpPr>
          <p:cNvPr id="2" name="Footer Placeholder 1"/>
          <p:cNvSpPr>
            <a:spLocks noGrp="1"/>
          </p:cNvSpPr>
          <p:nvPr>
            <p:ph type="ftr" sz="quarter" idx="11"/>
          </p:nvPr>
        </p:nvSpPr>
        <p:spPr/>
        <p:txBody>
          <a:bodyPr/>
          <a:lstStyle/>
          <a:p>
            <a:r>
              <a:rPr lang="en-GB"/>
              <a:t>Insert document classification (edit via 'Header &amp; Footer')</a:t>
            </a:r>
            <a:endParaRPr lang="en-GB" dirty="0"/>
          </a:p>
        </p:txBody>
      </p:sp>
      <p:sp>
        <p:nvSpPr>
          <p:cNvPr id="3" name="Text Placeholder 2"/>
          <p:cNvSpPr>
            <a:spLocks noGrp="1"/>
          </p:cNvSpPr>
          <p:nvPr>
            <p:ph type="body" sz="quarter" idx="4294967295"/>
          </p:nvPr>
        </p:nvSpPr>
        <p:spPr>
          <a:xfrm>
            <a:off x="1533525" y="1752600"/>
            <a:ext cx="9131300" cy="4629150"/>
          </a:xfrm>
        </p:spPr>
        <p:txBody>
          <a:bodyPr/>
          <a:lstStyle/>
          <a:p>
            <a:r>
              <a:rPr lang="en-GB" dirty="0"/>
              <a:t>Bulleted subtitle (</a:t>
            </a:r>
            <a:r>
              <a:rPr lang="en-US" dirty="0"/>
              <a:t>Arial </a:t>
            </a:r>
            <a:r>
              <a:rPr lang="en-GB" dirty="0"/>
              <a:t>24pt)</a:t>
            </a:r>
          </a:p>
          <a:p>
            <a:pPr lvl="1"/>
            <a:r>
              <a:rPr lang="en-GB" dirty="0"/>
              <a:t>Bulleted body text (</a:t>
            </a:r>
            <a:r>
              <a:rPr lang="en-US" dirty="0"/>
              <a:t>Arial </a:t>
            </a:r>
            <a:r>
              <a:rPr lang="en-GB" dirty="0"/>
              <a:t>20pt)</a:t>
            </a:r>
          </a:p>
          <a:p>
            <a:pPr lvl="2"/>
            <a:endParaRPr lang="en-GB" dirty="0"/>
          </a:p>
          <a:p>
            <a:r>
              <a:rPr lang="en-GB" dirty="0"/>
              <a:t>Bulleted subtitle (</a:t>
            </a:r>
            <a:r>
              <a:rPr lang="en-US" dirty="0"/>
              <a:t>Arial </a:t>
            </a:r>
            <a:r>
              <a:rPr lang="en-GB" dirty="0"/>
              <a:t>24pt)</a:t>
            </a:r>
          </a:p>
          <a:p>
            <a:pPr lvl="1"/>
            <a:r>
              <a:rPr lang="en-GB" dirty="0"/>
              <a:t>Bulleted body text (</a:t>
            </a:r>
            <a:r>
              <a:rPr lang="en-US" dirty="0"/>
              <a:t>Arial </a:t>
            </a:r>
            <a:r>
              <a:rPr lang="en-GB" dirty="0"/>
              <a:t>20pt)</a:t>
            </a:r>
          </a:p>
          <a:p>
            <a:pPr lvl="2"/>
            <a:endParaRPr lang="en-GB" dirty="0"/>
          </a:p>
          <a:p>
            <a:r>
              <a:rPr lang="en-GB" dirty="0"/>
              <a:t>Bulleted subtitle (</a:t>
            </a:r>
            <a:r>
              <a:rPr lang="en-US" dirty="0"/>
              <a:t>Arial </a:t>
            </a:r>
            <a:r>
              <a:rPr lang="en-GB" dirty="0"/>
              <a:t>24pt)</a:t>
            </a:r>
          </a:p>
          <a:p>
            <a:pPr lvl="1"/>
            <a:r>
              <a:rPr lang="en-GB" dirty="0"/>
              <a:t>Bulleted body text (</a:t>
            </a:r>
            <a:r>
              <a:rPr lang="en-US" dirty="0"/>
              <a:t>Arial </a:t>
            </a:r>
            <a:r>
              <a:rPr lang="en-GB" dirty="0"/>
              <a:t>20pt)</a:t>
            </a:r>
          </a:p>
          <a:p>
            <a:pPr lvl="2"/>
            <a:endParaRPr lang="en-GB" dirty="0"/>
          </a:p>
          <a:p>
            <a:r>
              <a:rPr lang="en-GB" dirty="0"/>
              <a:t>Bulleted subtitle (</a:t>
            </a:r>
            <a:r>
              <a:rPr lang="en-US" dirty="0"/>
              <a:t>Arial </a:t>
            </a:r>
            <a:r>
              <a:rPr lang="en-GB" dirty="0"/>
              <a:t>24pt)</a:t>
            </a:r>
          </a:p>
          <a:p>
            <a:pPr lvl="1"/>
            <a:r>
              <a:rPr lang="en-GB" dirty="0"/>
              <a:t>Bulleted body text (</a:t>
            </a:r>
            <a:r>
              <a:rPr lang="en-US" dirty="0"/>
              <a:t>Arial </a:t>
            </a:r>
            <a:r>
              <a:rPr lang="en-GB" dirty="0"/>
              <a:t>20pt)</a:t>
            </a:r>
          </a:p>
          <a:p>
            <a:pPr lvl="2"/>
            <a:endParaRPr lang="en-GB" dirty="0"/>
          </a:p>
        </p:txBody>
      </p:sp>
    </p:spTree>
    <p:extLst>
      <p:ext uri="{BB962C8B-B14F-4D97-AF65-F5344CB8AC3E}">
        <p14:creationId xmlns:p14="http://schemas.microsoft.com/office/powerpoint/2010/main" val="3551883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Insert document classification (edit via 'Header &amp; Footer')</a:t>
            </a:r>
            <a:endParaRPr lang="en-GB" dirty="0"/>
          </a:p>
        </p:txBody>
      </p:sp>
      <p:sp>
        <p:nvSpPr>
          <p:cNvPr id="5" name="Title 4"/>
          <p:cNvSpPr>
            <a:spLocks noGrp="1"/>
          </p:cNvSpPr>
          <p:nvPr>
            <p:ph type="title"/>
          </p:nvPr>
        </p:nvSpPr>
        <p:spPr/>
        <p:txBody>
          <a:bodyPr/>
          <a:lstStyle/>
          <a:p>
            <a:endParaRPr lang="en-GB"/>
          </a:p>
        </p:txBody>
      </p:sp>
      <p:sp>
        <p:nvSpPr>
          <p:cNvPr id="6" name="Text Placeholder 5"/>
          <p:cNvSpPr>
            <a:spLocks noGrp="1"/>
          </p:cNvSpPr>
          <p:nvPr>
            <p:ph type="body" sz="quarter" idx="20"/>
          </p:nvPr>
        </p:nvSpPr>
        <p:spPr/>
        <p:txBody>
          <a:bodyPr/>
          <a:lstStyle/>
          <a:p>
            <a:pPr lvl="0"/>
            <a:r>
              <a:rPr lang="en-US" dirty="0"/>
              <a:t>Bulleted subtitle (Arial 24pt)</a:t>
            </a:r>
          </a:p>
          <a:p>
            <a:pPr lvl="1"/>
            <a:r>
              <a:rPr lang="en-US" dirty="0"/>
              <a:t>Subtitle (Arial 20pt)</a:t>
            </a:r>
          </a:p>
          <a:p>
            <a:pPr lvl="2"/>
            <a:r>
              <a:rPr lang="en-US" dirty="0"/>
              <a:t>Bulleted slide body text (Arial 16pt)</a:t>
            </a:r>
          </a:p>
          <a:p>
            <a:pPr lvl="3"/>
            <a:r>
              <a:rPr lang="en-US" dirty="0"/>
              <a:t>Body text (Arial 24pt)</a:t>
            </a:r>
          </a:p>
          <a:p>
            <a:pPr lvl="4"/>
            <a:r>
              <a:rPr lang="en-US" dirty="0"/>
              <a:t>Bulleted source (Arial 20pt)</a:t>
            </a:r>
          </a:p>
          <a:p>
            <a:pPr lvl="5"/>
            <a:r>
              <a:rPr lang="en-US" dirty="0"/>
              <a:t>Source (Arial 16pt)</a:t>
            </a:r>
            <a:endParaRPr lang="en-GB" dirty="0"/>
          </a:p>
          <a:p>
            <a:endParaRPr lang="en-GB" dirty="0"/>
          </a:p>
        </p:txBody>
      </p:sp>
      <p:sp>
        <p:nvSpPr>
          <p:cNvPr id="7" name="Text Placeholder 6"/>
          <p:cNvSpPr>
            <a:spLocks noGrp="1"/>
          </p:cNvSpPr>
          <p:nvPr>
            <p:ph type="body" sz="quarter" idx="21"/>
          </p:nvPr>
        </p:nvSpPr>
        <p:spPr/>
        <p:txBody>
          <a:bodyPr/>
          <a:lstStyle/>
          <a:p>
            <a:pPr lvl="0"/>
            <a:r>
              <a:rPr lang="en-US" dirty="0"/>
              <a:t>Bulleted subtitle (Arial 24pt)</a:t>
            </a:r>
          </a:p>
          <a:p>
            <a:pPr lvl="1"/>
            <a:r>
              <a:rPr lang="en-US" dirty="0"/>
              <a:t>Subtitle (Arial 20pt)</a:t>
            </a:r>
          </a:p>
          <a:p>
            <a:pPr lvl="2"/>
            <a:r>
              <a:rPr lang="en-US" dirty="0"/>
              <a:t>Bulleted slide body text (Arial 16pt)</a:t>
            </a:r>
          </a:p>
          <a:p>
            <a:pPr lvl="3"/>
            <a:r>
              <a:rPr lang="en-US" dirty="0"/>
              <a:t>Body text (Arial 24pt)</a:t>
            </a:r>
          </a:p>
          <a:p>
            <a:pPr lvl="4"/>
            <a:r>
              <a:rPr lang="en-US" dirty="0"/>
              <a:t>Bulleted source (Arial 20pt)</a:t>
            </a:r>
          </a:p>
          <a:p>
            <a:pPr lvl="5"/>
            <a:r>
              <a:rPr lang="en-US" dirty="0"/>
              <a:t>Source (Arial 16pt)</a:t>
            </a:r>
            <a:endParaRPr lang="en-GB" dirty="0"/>
          </a:p>
          <a:p>
            <a:endParaRPr lang="en-GB" dirty="0"/>
          </a:p>
        </p:txBody>
      </p:sp>
      <p:pic>
        <p:nvPicPr>
          <p:cNvPr id="8" name="Picture Placeholder 7"/>
          <p:cNvPicPr>
            <a:picLocks noGrp="1" noChangeAspect="1"/>
          </p:cNvPicPr>
          <p:nvPr>
            <p:ph type="pic" sz="quarter" idx="18"/>
          </p:nvPr>
        </p:nvPicPr>
        <p:blipFill>
          <a:blip r:embed="rId2" cstate="print">
            <a:extLst>
              <a:ext uri="{28A0092B-C50C-407E-A947-70E740481C1C}">
                <a14:useLocalDpi xmlns:a14="http://schemas.microsoft.com/office/drawing/2010/main" val="0"/>
              </a:ext>
            </a:extLst>
          </a:blip>
          <a:srcRect/>
          <a:stretch>
            <a:fillRect/>
          </a:stretch>
        </p:blipFill>
        <p:spPr/>
      </p:pic>
      <p:pic>
        <p:nvPicPr>
          <p:cNvPr id="9" name="Picture Placeholder 7"/>
          <p:cNvPicPr>
            <a:picLocks noGrp="1" noChangeAspect="1"/>
          </p:cNvPicPr>
          <p:nvPr>
            <p:ph type="pic" sz="quarter" idx="19"/>
          </p:nvPr>
        </p:nvPicPr>
        <p:blipFill>
          <a:blip r:embed="rId2"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946763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1277600" cy="912814"/>
          </a:xfrm>
        </p:spPr>
        <p:txBody>
          <a:bodyPr/>
          <a:lstStyle/>
          <a:p>
            <a:endParaRPr lang="en-GB"/>
          </a:p>
        </p:txBody>
      </p:sp>
      <p:sp>
        <p:nvSpPr>
          <p:cNvPr id="3" name="Footer Placeholder 2"/>
          <p:cNvSpPr>
            <a:spLocks noGrp="1"/>
          </p:cNvSpPr>
          <p:nvPr>
            <p:ph type="ftr" sz="quarter" idx="11"/>
          </p:nvPr>
        </p:nvSpPr>
        <p:spPr/>
        <p:txBody>
          <a:bodyPr/>
          <a:lstStyle/>
          <a:p>
            <a:r>
              <a:rPr lang="en-GB"/>
              <a:t>Insert document classification (edit via 'Header &amp; Footer')</a:t>
            </a:r>
            <a:endParaRPr lang="en-GB" dirty="0"/>
          </a:p>
        </p:txBody>
      </p:sp>
      <p:sp>
        <p:nvSpPr>
          <p:cNvPr id="4" name="Text Placeholder 3"/>
          <p:cNvSpPr>
            <a:spLocks noGrp="1"/>
          </p:cNvSpPr>
          <p:nvPr>
            <p:ph type="body" sz="quarter" idx="4294967295"/>
          </p:nvPr>
        </p:nvSpPr>
        <p:spPr>
          <a:xfrm>
            <a:off x="6096000" y="2741613"/>
            <a:ext cx="5638096" cy="3640137"/>
          </a:xfrm>
        </p:spPr>
        <p:txBody>
          <a:bodyPr/>
          <a:lstStyle/>
          <a:p>
            <a:pPr lvl="3"/>
            <a:r>
              <a:rPr lang="en-GB" dirty="0"/>
              <a:t>Subtitle (</a:t>
            </a:r>
            <a:r>
              <a:rPr lang="en-US" dirty="0"/>
              <a:t>Arial </a:t>
            </a:r>
            <a:r>
              <a:rPr lang="en-GB" dirty="0"/>
              <a:t>24pt)</a:t>
            </a:r>
          </a:p>
          <a:p>
            <a:pPr lvl="4"/>
            <a:r>
              <a:rPr lang="en-GB" dirty="0"/>
              <a:t>Body text (</a:t>
            </a:r>
            <a:r>
              <a:rPr lang="en-US" dirty="0"/>
              <a:t>Arial </a:t>
            </a:r>
            <a:r>
              <a:rPr lang="en-GB" dirty="0"/>
              <a:t>20pt)</a:t>
            </a:r>
          </a:p>
          <a:p>
            <a:pPr lvl="5"/>
            <a:r>
              <a:rPr lang="en-GB" dirty="0"/>
              <a:t>Source (</a:t>
            </a:r>
            <a:r>
              <a:rPr lang="en-US" dirty="0"/>
              <a:t>Arial </a:t>
            </a:r>
            <a:r>
              <a:rPr lang="en-GB" dirty="0"/>
              <a:t>16pt)</a:t>
            </a:r>
          </a:p>
          <a:p>
            <a:r>
              <a:rPr lang="en-GB" dirty="0"/>
              <a:t>Bulleted subtitle (</a:t>
            </a:r>
            <a:r>
              <a:rPr lang="en-US" dirty="0"/>
              <a:t>Arial </a:t>
            </a:r>
            <a:r>
              <a:rPr lang="en-GB" dirty="0"/>
              <a:t>24pt)</a:t>
            </a:r>
          </a:p>
          <a:p>
            <a:pPr lvl="1"/>
            <a:r>
              <a:rPr lang="en-GB" dirty="0"/>
              <a:t>Bulleted body text (</a:t>
            </a:r>
            <a:r>
              <a:rPr lang="en-US" dirty="0"/>
              <a:t>Arial </a:t>
            </a:r>
            <a:r>
              <a:rPr lang="en-GB" dirty="0"/>
              <a:t>20pt)</a:t>
            </a:r>
          </a:p>
          <a:p>
            <a:pPr lvl="2"/>
            <a:r>
              <a:rPr lang="en-GB" dirty="0"/>
              <a:t>Bulleted source (</a:t>
            </a:r>
            <a:r>
              <a:rPr lang="en-US" dirty="0"/>
              <a:t>Arial </a:t>
            </a:r>
            <a:r>
              <a:rPr lang="en-GB" dirty="0"/>
              <a:t>16pt)</a:t>
            </a:r>
          </a:p>
          <a:p>
            <a:pPr marL="0" indent="0">
              <a:buNone/>
            </a:pPr>
            <a:endParaRPr lang="en-GB" dirty="0"/>
          </a:p>
        </p:txBody>
      </p:sp>
      <p:sp>
        <p:nvSpPr>
          <p:cNvPr id="5" name="Text Placeholder 4"/>
          <p:cNvSpPr>
            <a:spLocks noGrp="1"/>
          </p:cNvSpPr>
          <p:nvPr>
            <p:ph type="body" sz="quarter" idx="4294967295"/>
          </p:nvPr>
        </p:nvSpPr>
        <p:spPr>
          <a:xfrm>
            <a:off x="468000" y="2741613"/>
            <a:ext cx="5626696" cy="3640137"/>
          </a:xfrm>
        </p:spPr>
        <p:txBody>
          <a:bodyPr/>
          <a:lstStyle/>
          <a:p>
            <a:pPr lvl="3"/>
            <a:r>
              <a:rPr lang="en-GB" dirty="0"/>
              <a:t>Subtitle (</a:t>
            </a:r>
            <a:r>
              <a:rPr lang="en-US" dirty="0"/>
              <a:t>Arial </a:t>
            </a:r>
            <a:r>
              <a:rPr lang="en-GB" dirty="0"/>
              <a:t>24pt)</a:t>
            </a:r>
          </a:p>
          <a:p>
            <a:pPr lvl="4"/>
            <a:r>
              <a:rPr lang="en-GB" dirty="0"/>
              <a:t>Body text (</a:t>
            </a:r>
            <a:r>
              <a:rPr lang="en-US" dirty="0"/>
              <a:t>Arial </a:t>
            </a:r>
            <a:r>
              <a:rPr lang="en-GB" dirty="0"/>
              <a:t>20pt)</a:t>
            </a:r>
          </a:p>
          <a:p>
            <a:pPr lvl="5"/>
            <a:r>
              <a:rPr lang="en-GB" dirty="0"/>
              <a:t>Source (</a:t>
            </a:r>
            <a:r>
              <a:rPr lang="en-US" dirty="0"/>
              <a:t>Arial </a:t>
            </a:r>
            <a:r>
              <a:rPr lang="en-GB" dirty="0"/>
              <a:t>16pt)</a:t>
            </a:r>
          </a:p>
          <a:p>
            <a:r>
              <a:rPr lang="en-GB" dirty="0"/>
              <a:t>Bulleted subtitle (</a:t>
            </a:r>
            <a:r>
              <a:rPr lang="en-US" dirty="0"/>
              <a:t>Arial </a:t>
            </a:r>
            <a:r>
              <a:rPr lang="en-GB" dirty="0"/>
              <a:t>24pt)</a:t>
            </a:r>
          </a:p>
          <a:p>
            <a:pPr lvl="1"/>
            <a:r>
              <a:rPr lang="en-GB" dirty="0"/>
              <a:t>Bulleted body text (</a:t>
            </a:r>
            <a:r>
              <a:rPr lang="en-US" dirty="0"/>
              <a:t>Arial </a:t>
            </a:r>
            <a:r>
              <a:rPr lang="en-GB" dirty="0"/>
              <a:t>20pt)</a:t>
            </a:r>
          </a:p>
          <a:p>
            <a:pPr lvl="2"/>
            <a:r>
              <a:rPr lang="en-GB" dirty="0"/>
              <a:t>Bulleted source (</a:t>
            </a:r>
            <a:r>
              <a:rPr lang="en-US" dirty="0"/>
              <a:t>Arial </a:t>
            </a:r>
            <a:r>
              <a:rPr lang="en-GB" dirty="0"/>
              <a:t>16pt)</a:t>
            </a:r>
          </a:p>
          <a:p>
            <a:endParaRPr lang="en-GB" dirty="0"/>
          </a:p>
        </p:txBody>
      </p:sp>
      <p:pic>
        <p:nvPicPr>
          <p:cNvPr id="8" name="Picture Placeholder 7"/>
          <p:cNvPicPr>
            <a:picLocks noGrp="1" noChangeAspect="1"/>
          </p:cNvPicPr>
          <p:nvPr>
            <p:ph type="pic" sz="quarter" idx="18"/>
          </p:nvPr>
        </p:nvPicPr>
        <p:blipFill>
          <a:blip r:embed="rId2" cstate="print">
            <a:extLst>
              <a:ext uri="{28A0092B-C50C-407E-A947-70E740481C1C}">
                <a14:useLocalDpi xmlns:a14="http://schemas.microsoft.com/office/drawing/2010/main" val="0"/>
              </a:ext>
            </a:extLst>
          </a:blip>
          <a:srcRect/>
          <a:stretch>
            <a:fillRect/>
          </a:stretch>
        </p:blipFill>
        <p:spPr/>
      </p:pic>
      <p:pic>
        <p:nvPicPr>
          <p:cNvPr id="9" name="Picture Placeholder 8"/>
          <p:cNvPicPr>
            <a:picLocks noGrp="1" noChangeAspect="1"/>
          </p:cNvPicPr>
          <p:nvPr>
            <p:ph type="pic" sz="quarter" idx="19"/>
          </p:nvPr>
        </p:nvPicPr>
        <p:blipFill>
          <a:blip r:embed="rId2"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651315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Insert document classification (edit via 'Header &amp; Footer')</a:t>
            </a:r>
            <a:endParaRPr lang="en-GB" dirty="0"/>
          </a:p>
        </p:txBody>
      </p:sp>
      <p:pic>
        <p:nvPicPr>
          <p:cNvPr id="10" name="Picture Placeholder 9"/>
          <p:cNvPicPr>
            <a:picLocks noGrp="1" noChangeAspect="1"/>
          </p:cNvPicPr>
          <p:nvPr>
            <p:ph type="pic" sz="quarter" idx="18"/>
          </p:nvPr>
        </p:nvPicPr>
        <p:blipFill>
          <a:blip r:embed="rId2" cstate="print">
            <a:extLst>
              <a:ext uri="{28A0092B-C50C-407E-A947-70E740481C1C}">
                <a14:useLocalDpi xmlns:a14="http://schemas.microsoft.com/office/drawing/2010/main" val="0"/>
              </a:ext>
            </a:extLst>
          </a:blip>
          <a:srcRect/>
          <a:stretch>
            <a:fillRect/>
          </a:stretch>
        </p:blipFill>
        <p:spPr/>
      </p:pic>
      <p:pic>
        <p:nvPicPr>
          <p:cNvPr id="11" name="Picture Placeholder 10"/>
          <p:cNvPicPr>
            <a:picLocks noGrp="1" noChangeAspect="1"/>
          </p:cNvPicPr>
          <p:nvPr>
            <p:ph type="pic" sz="quarter" idx="19"/>
          </p:nvPr>
        </p:nvPicPr>
        <p:blipFill>
          <a:blip r:embed="rId2" cstate="print">
            <a:extLst>
              <a:ext uri="{28A0092B-C50C-407E-A947-70E740481C1C}">
                <a14:useLocalDpi xmlns:a14="http://schemas.microsoft.com/office/drawing/2010/main" val="0"/>
              </a:ext>
            </a:extLst>
          </a:blip>
          <a:srcRect/>
          <a:stretch>
            <a:fillRect/>
          </a:stretch>
        </p:blipFill>
        <p:spPr/>
      </p:pic>
      <p:pic>
        <p:nvPicPr>
          <p:cNvPr id="12" name="Picture Placeholder 11"/>
          <p:cNvPicPr>
            <a:picLocks noGrp="1" noChangeAspect="1"/>
          </p:cNvPicPr>
          <p:nvPr>
            <p:ph type="pic" sz="quarter" idx="20"/>
          </p:nvPr>
        </p:nvPicPr>
        <p:blipFill>
          <a:blip r:embed="rId2" cstate="print">
            <a:extLst>
              <a:ext uri="{28A0092B-C50C-407E-A947-70E740481C1C}">
                <a14:useLocalDpi xmlns:a14="http://schemas.microsoft.com/office/drawing/2010/main" val="0"/>
              </a:ext>
            </a:extLst>
          </a:blip>
          <a:srcRect l="82" r="82"/>
          <a:stretch>
            <a:fillRect/>
          </a:stretch>
        </p:blipFill>
        <p:spPr/>
      </p:pic>
      <p:sp>
        <p:nvSpPr>
          <p:cNvPr id="6" name="Title 5"/>
          <p:cNvSpPr>
            <a:spLocks noGrp="1"/>
          </p:cNvSpPr>
          <p:nvPr>
            <p:ph type="title"/>
          </p:nvPr>
        </p:nvSpPr>
        <p:spPr/>
        <p:txBody>
          <a:bodyPr/>
          <a:lstStyle/>
          <a:p>
            <a:endParaRPr lang="en-GB" dirty="0"/>
          </a:p>
        </p:txBody>
      </p:sp>
      <p:sp>
        <p:nvSpPr>
          <p:cNvPr id="7" name="Text Placeholder 6"/>
          <p:cNvSpPr>
            <a:spLocks noGrp="1"/>
          </p:cNvSpPr>
          <p:nvPr>
            <p:ph type="body" sz="quarter" idx="21"/>
          </p:nvPr>
        </p:nvSpPr>
        <p:spPr/>
        <p:txBody>
          <a:bodyPr/>
          <a:lstStyle/>
          <a:p>
            <a:pPr lvl="3"/>
            <a:r>
              <a:rPr lang="en-GB" dirty="0"/>
              <a:t>Subtitle (Arial 24pt)</a:t>
            </a:r>
          </a:p>
          <a:p>
            <a:pPr lvl="4"/>
            <a:r>
              <a:rPr lang="en-GB" dirty="0"/>
              <a:t>Body text </a:t>
            </a:r>
            <a:br>
              <a:rPr lang="en-GB" dirty="0"/>
            </a:br>
            <a:r>
              <a:rPr lang="en-GB" dirty="0"/>
              <a:t>(Arial 20pt)</a:t>
            </a:r>
          </a:p>
          <a:p>
            <a:pPr lvl="5"/>
            <a:r>
              <a:rPr lang="en-GB" dirty="0"/>
              <a:t>Source (Arial 16pt)</a:t>
            </a:r>
          </a:p>
          <a:p>
            <a:endParaRPr lang="en-GB" dirty="0"/>
          </a:p>
        </p:txBody>
      </p:sp>
      <p:sp>
        <p:nvSpPr>
          <p:cNvPr id="8" name="Text Placeholder 7"/>
          <p:cNvSpPr>
            <a:spLocks noGrp="1"/>
          </p:cNvSpPr>
          <p:nvPr>
            <p:ph type="body" sz="quarter" idx="22"/>
          </p:nvPr>
        </p:nvSpPr>
        <p:spPr/>
        <p:txBody>
          <a:bodyPr/>
          <a:lstStyle/>
          <a:p>
            <a:pPr lvl="3"/>
            <a:r>
              <a:rPr lang="en-GB" dirty="0"/>
              <a:t>Subtitle (Arial 24pt)</a:t>
            </a:r>
          </a:p>
          <a:p>
            <a:pPr lvl="4"/>
            <a:r>
              <a:rPr lang="en-GB" dirty="0"/>
              <a:t>Body text </a:t>
            </a:r>
            <a:br>
              <a:rPr lang="en-GB" dirty="0"/>
            </a:br>
            <a:r>
              <a:rPr lang="en-GB" dirty="0"/>
              <a:t>(Arial 20pt)</a:t>
            </a:r>
          </a:p>
          <a:p>
            <a:pPr lvl="5"/>
            <a:r>
              <a:rPr lang="en-GB" dirty="0"/>
              <a:t>Source (Arial 16pt)</a:t>
            </a:r>
          </a:p>
          <a:p>
            <a:endParaRPr lang="en-GB" dirty="0"/>
          </a:p>
          <a:p>
            <a:endParaRPr lang="en-GB" dirty="0"/>
          </a:p>
        </p:txBody>
      </p:sp>
      <p:sp>
        <p:nvSpPr>
          <p:cNvPr id="9" name="Text Placeholder 8"/>
          <p:cNvSpPr>
            <a:spLocks noGrp="1"/>
          </p:cNvSpPr>
          <p:nvPr>
            <p:ph type="body" sz="quarter" idx="23"/>
          </p:nvPr>
        </p:nvSpPr>
        <p:spPr/>
        <p:txBody>
          <a:bodyPr/>
          <a:lstStyle/>
          <a:p>
            <a:pPr lvl="3"/>
            <a:r>
              <a:rPr lang="en-GB" dirty="0"/>
              <a:t>Subtitle (Arial 24pt)</a:t>
            </a:r>
          </a:p>
          <a:p>
            <a:pPr lvl="4"/>
            <a:r>
              <a:rPr lang="en-GB" dirty="0"/>
              <a:t>Body text </a:t>
            </a:r>
            <a:br>
              <a:rPr lang="en-GB" dirty="0"/>
            </a:br>
            <a:r>
              <a:rPr lang="en-GB" dirty="0"/>
              <a:t>(Arial 20pt)</a:t>
            </a:r>
          </a:p>
          <a:p>
            <a:pPr lvl="5"/>
            <a:r>
              <a:rPr lang="en-GB" dirty="0"/>
              <a:t>Source (Arial 16pt)</a:t>
            </a:r>
          </a:p>
          <a:p>
            <a:endParaRPr lang="en-GB" dirty="0"/>
          </a:p>
          <a:p>
            <a:endParaRPr lang="en-GB" dirty="0"/>
          </a:p>
        </p:txBody>
      </p:sp>
    </p:spTree>
    <p:extLst>
      <p:ext uri="{BB962C8B-B14F-4D97-AF65-F5344CB8AC3E}">
        <p14:creationId xmlns:p14="http://schemas.microsoft.com/office/powerpoint/2010/main" val="718594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Insert document classification (edit via 'Header &amp; Footer')</a:t>
            </a:r>
            <a:endParaRPr lang="en-GB" dirty="0"/>
          </a:p>
        </p:txBody>
      </p:sp>
      <p:pic>
        <p:nvPicPr>
          <p:cNvPr id="12" name="Picture Placeholder 11"/>
          <p:cNvPicPr>
            <a:picLocks noGrp="1" noChangeAspect="1"/>
          </p:cNvPicPr>
          <p:nvPr>
            <p:ph type="pic" sz="quarter" idx="18"/>
          </p:nvPr>
        </p:nvPicPr>
        <p:blipFill>
          <a:blip r:embed="rId2" cstate="print">
            <a:extLst>
              <a:ext uri="{28A0092B-C50C-407E-A947-70E740481C1C}">
                <a14:useLocalDpi xmlns:a14="http://schemas.microsoft.com/office/drawing/2010/main" val="0"/>
              </a:ext>
            </a:extLst>
          </a:blip>
          <a:srcRect/>
          <a:stretch>
            <a:fillRect/>
          </a:stretch>
        </p:blipFill>
        <p:spPr/>
      </p:pic>
      <p:pic>
        <p:nvPicPr>
          <p:cNvPr id="15" name="Picture Placeholder 14"/>
          <p:cNvPicPr>
            <a:picLocks noGrp="1" noChangeAspect="1"/>
          </p:cNvPicPr>
          <p:nvPr>
            <p:ph type="pic" sz="quarter" idx="20"/>
          </p:nvPr>
        </p:nvPicPr>
        <p:blipFill>
          <a:blip r:embed="rId2" cstate="print">
            <a:extLst>
              <a:ext uri="{28A0092B-C50C-407E-A947-70E740481C1C}">
                <a14:useLocalDpi xmlns:a14="http://schemas.microsoft.com/office/drawing/2010/main" val="0"/>
              </a:ext>
            </a:extLst>
          </a:blip>
          <a:srcRect/>
          <a:stretch>
            <a:fillRect/>
          </a:stretch>
        </p:blipFill>
        <p:spPr/>
      </p:pic>
      <p:pic>
        <p:nvPicPr>
          <p:cNvPr id="13" name="Picture Placeholder 12"/>
          <p:cNvPicPr>
            <a:picLocks noGrp="1" noChangeAspect="1"/>
          </p:cNvPicPr>
          <p:nvPr>
            <p:ph type="pic" sz="quarter" idx="21"/>
          </p:nvPr>
        </p:nvPicPr>
        <p:blipFill>
          <a:blip r:embed="rId2" cstate="print">
            <a:extLst>
              <a:ext uri="{28A0092B-C50C-407E-A947-70E740481C1C}">
                <a14:useLocalDpi xmlns:a14="http://schemas.microsoft.com/office/drawing/2010/main" val="0"/>
              </a:ext>
            </a:extLst>
          </a:blip>
          <a:srcRect/>
          <a:stretch>
            <a:fillRect/>
          </a:stretch>
        </p:blipFill>
        <p:spPr/>
      </p:pic>
      <p:pic>
        <p:nvPicPr>
          <p:cNvPr id="14" name="Picture Placeholder 13"/>
          <p:cNvPicPr>
            <a:picLocks noGrp="1" noChangeAspect="1"/>
          </p:cNvPicPr>
          <p:nvPr>
            <p:ph type="pic" sz="quarter" idx="22"/>
          </p:nvPr>
        </p:nvPicPr>
        <p:blipFill>
          <a:blip r:embed="rId2" cstate="print">
            <a:extLst>
              <a:ext uri="{28A0092B-C50C-407E-A947-70E740481C1C}">
                <a14:useLocalDpi xmlns:a14="http://schemas.microsoft.com/office/drawing/2010/main" val="0"/>
              </a:ext>
            </a:extLst>
          </a:blip>
          <a:srcRect l="82" r="82"/>
          <a:stretch>
            <a:fillRect/>
          </a:stretch>
        </p:blipFill>
        <p:spPr/>
      </p:pic>
      <p:sp>
        <p:nvSpPr>
          <p:cNvPr id="7" name="Title 6"/>
          <p:cNvSpPr>
            <a:spLocks noGrp="1"/>
          </p:cNvSpPr>
          <p:nvPr>
            <p:ph type="title"/>
          </p:nvPr>
        </p:nvSpPr>
        <p:spPr/>
        <p:txBody>
          <a:bodyPr/>
          <a:lstStyle/>
          <a:p>
            <a:endParaRPr lang="en-GB" dirty="0"/>
          </a:p>
        </p:txBody>
      </p:sp>
      <p:sp>
        <p:nvSpPr>
          <p:cNvPr id="8" name="Text Placeholder 7"/>
          <p:cNvSpPr>
            <a:spLocks noGrp="1"/>
          </p:cNvSpPr>
          <p:nvPr>
            <p:ph type="body" sz="quarter" idx="23"/>
          </p:nvPr>
        </p:nvSpPr>
        <p:spPr/>
        <p:txBody>
          <a:bodyPr/>
          <a:lstStyle/>
          <a:p>
            <a:pPr lvl="3"/>
            <a:r>
              <a:rPr lang="en-GB" dirty="0"/>
              <a:t>Subtitle </a:t>
            </a:r>
            <a:br>
              <a:rPr lang="en-GB" dirty="0"/>
            </a:br>
            <a:r>
              <a:rPr lang="en-GB" dirty="0"/>
              <a:t>(Arial 24pt)</a:t>
            </a:r>
          </a:p>
          <a:p>
            <a:pPr lvl="4"/>
            <a:r>
              <a:rPr lang="en-GB" dirty="0"/>
              <a:t>Body text </a:t>
            </a:r>
            <a:br>
              <a:rPr lang="en-GB" dirty="0"/>
            </a:br>
            <a:r>
              <a:rPr lang="en-GB" dirty="0"/>
              <a:t>(Arial 20pt)</a:t>
            </a:r>
          </a:p>
          <a:p>
            <a:pPr lvl="5"/>
            <a:r>
              <a:rPr lang="en-GB" dirty="0"/>
              <a:t>Source (Arial 16pt)</a:t>
            </a:r>
          </a:p>
          <a:p>
            <a:endParaRPr lang="en-GB" dirty="0"/>
          </a:p>
          <a:p>
            <a:endParaRPr lang="en-GB" dirty="0"/>
          </a:p>
        </p:txBody>
      </p:sp>
      <p:sp>
        <p:nvSpPr>
          <p:cNvPr id="9" name="Text Placeholder 8"/>
          <p:cNvSpPr>
            <a:spLocks noGrp="1"/>
          </p:cNvSpPr>
          <p:nvPr>
            <p:ph type="body" sz="quarter" idx="24"/>
          </p:nvPr>
        </p:nvSpPr>
        <p:spPr/>
        <p:txBody>
          <a:bodyPr/>
          <a:lstStyle/>
          <a:p>
            <a:pPr lvl="3"/>
            <a:r>
              <a:rPr lang="en-GB" dirty="0"/>
              <a:t>Subtitle </a:t>
            </a:r>
            <a:br>
              <a:rPr lang="en-GB" dirty="0"/>
            </a:br>
            <a:r>
              <a:rPr lang="en-GB" dirty="0"/>
              <a:t>(Arial 24pt)</a:t>
            </a:r>
          </a:p>
          <a:p>
            <a:pPr lvl="4"/>
            <a:r>
              <a:rPr lang="en-GB" dirty="0"/>
              <a:t>Body text </a:t>
            </a:r>
            <a:br>
              <a:rPr lang="en-GB" dirty="0"/>
            </a:br>
            <a:r>
              <a:rPr lang="en-GB" dirty="0"/>
              <a:t>(Arial 20pt)</a:t>
            </a:r>
          </a:p>
          <a:p>
            <a:pPr lvl="5"/>
            <a:r>
              <a:rPr lang="en-GB" dirty="0"/>
              <a:t>Source (Arial 16pt)</a:t>
            </a:r>
          </a:p>
          <a:p>
            <a:endParaRPr lang="en-GB" dirty="0"/>
          </a:p>
          <a:p>
            <a:endParaRPr lang="en-GB" dirty="0"/>
          </a:p>
        </p:txBody>
      </p:sp>
      <p:sp>
        <p:nvSpPr>
          <p:cNvPr id="10" name="Text Placeholder 9"/>
          <p:cNvSpPr>
            <a:spLocks noGrp="1"/>
          </p:cNvSpPr>
          <p:nvPr>
            <p:ph type="body" sz="quarter" idx="25"/>
          </p:nvPr>
        </p:nvSpPr>
        <p:spPr/>
        <p:txBody>
          <a:bodyPr/>
          <a:lstStyle/>
          <a:p>
            <a:pPr lvl="3"/>
            <a:r>
              <a:rPr lang="en-GB" dirty="0"/>
              <a:t>Subtitle </a:t>
            </a:r>
            <a:br>
              <a:rPr lang="en-GB" dirty="0"/>
            </a:br>
            <a:r>
              <a:rPr lang="en-GB" dirty="0"/>
              <a:t>(Arial 24pt)</a:t>
            </a:r>
          </a:p>
          <a:p>
            <a:pPr lvl="4"/>
            <a:r>
              <a:rPr lang="en-GB" dirty="0"/>
              <a:t>Body text </a:t>
            </a:r>
            <a:br>
              <a:rPr lang="en-GB" dirty="0"/>
            </a:br>
            <a:r>
              <a:rPr lang="en-GB" dirty="0"/>
              <a:t>(Arial 20pt)</a:t>
            </a:r>
          </a:p>
          <a:p>
            <a:pPr lvl="5"/>
            <a:r>
              <a:rPr lang="en-GB" dirty="0"/>
              <a:t>Source (Arial 16pt)</a:t>
            </a:r>
          </a:p>
          <a:p>
            <a:endParaRPr lang="en-GB" dirty="0"/>
          </a:p>
          <a:p>
            <a:endParaRPr lang="en-GB" dirty="0"/>
          </a:p>
        </p:txBody>
      </p:sp>
      <p:sp>
        <p:nvSpPr>
          <p:cNvPr id="11" name="Text Placeholder 10"/>
          <p:cNvSpPr>
            <a:spLocks noGrp="1"/>
          </p:cNvSpPr>
          <p:nvPr>
            <p:ph type="body" sz="quarter" idx="26"/>
          </p:nvPr>
        </p:nvSpPr>
        <p:spPr/>
        <p:txBody>
          <a:bodyPr/>
          <a:lstStyle/>
          <a:p>
            <a:pPr lvl="3"/>
            <a:r>
              <a:rPr lang="en-GB" dirty="0"/>
              <a:t>Subtitle </a:t>
            </a:r>
            <a:br>
              <a:rPr lang="en-GB" dirty="0"/>
            </a:br>
            <a:r>
              <a:rPr lang="en-GB" dirty="0"/>
              <a:t>(Arial 24pt)</a:t>
            </a:r>
          </a:p>
          <a:p>
            <a:pPr lvl="4"/>
            <a:r>
              <a:rPr lang="en-GB" dirty="0"/>
              <a:t>Body text </a:t>
            </a:r>
            <a:br>
              <a:rPr lang="en-GB" dirty="0"/>
            </a:br>
            <a:r>
              <a:rPr lang="en-GB" dirty="0"/>
              <a:t>(Arial 20pt)</a:t>
            </a:r>
          </a:p>
          <a:p>
            <a:pPr lvl="5"/>
            <a:r>
              <a:rPr lang="en-GB" dirty="0"/>
              <a:t>Source (Arial 16pt)</a:t>
            </a:r>
          </a:p>
          <a:p>
            <a:endParaRPr lang="en-GB" dirty="0"/>
          </a:p>
          <a:p>
            <a:endParaRPr lang="en-GB" dirty="0"/>
          </a:p>
        </p:txBody>
      </p:sp>
    </p:spTree>
    <p:extLst>
      <p:ext uri="{BB962C8B-B14F-4D97-AF65-F5344CB8AC3E}">
        <p14:creationId xmlns:p14="http://schemas.microsoft.com/office/powerpoint/2010/main" val="3010297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Insert document classification (edit via 'Header &amp; Footer')</a:t>
            </a:r>
            <a:endParaRPr lang="en-GB" dirty="0"/>
          </a:p>
        </p:txBody>
      </p:sp>
      <p:pic>
        <p:nvPicPr>
          <p:cNvPr id="14" name="Picture Placeholder 13"/>
          <p:cNvPicPr>
            <a:picLocks noGrp="1" noChangeAspect="1"/>
          </p:cNvPicPr>
          <p:nvPr>
            <p:ph type="pic" sz="quarter" idx="18"/>
          </p:nvPr>
        </p:nvPicPr>
        <p:blipFill>
          <a:blip r:embed="rId2" cstate="print">
            <a:extLst>
              <a:ext uri="{28A0092B-C50C-407E-A947-70E740481C1C}">
                <a14:useLocalDpi xmlns:a14="http://schemas.microsoft.com/office/drawing/2010/main" val="0"/>
              </a:ext>
            </a:extLst>
          </a:blip>
          <a:srcRect/>
          <a:stretch>
            <a:fillRect/>
          </a:stretch>
        </p:blipFill>
        <p:spPr/>
      </p:pic>
      <p:pic>
        <p:nvPicPr>
          <p:cNvPr id="16" name="Picture Placeholder 15"/>
          <p:cNvPicPr>
            <a:picLocks noGrp="1" noChangeAspect="1"/>
          </p:cNvPicPr>
          <p:nvPr>
            <p:ph type="pic" sz="quarter" idx="19"/>
          </p:nvPr>
        </p:nvPicPr>
        <p:blipFill>
          <a:blip r:embed="rId2" cstate="print">
            <a:extLst>
              <a:ext uri="{28A0092B-C50C-407E-A947-70E740481C1C}">
                <a14:useLocalDpi xmlns:a14="http://schemas.microsoft.com/office/drawing/2010/main" val="0"/>
              </a:ext>
            </a:extLst>
          </a:blip>
          <a:srcRect l="82" r="82"/>
          <a:stretch>
            <a:fillRect/>
          </a:stretch>
        </p:blipFill>
        <p:spPr/>
      </p:pic>
      <p:pic>
        <p:nvPicPr>
          <p:cNvPr id="18" name="Picture Placeholder 17"/>
          <p:cNvPicPr>
            <a:picLocks noGrp="1" noChangeAspect="1"/>
          </p:cNvPicPr>
          <p:nvPr>
            <p:ph type="pic" sz="quarter" idx="20"/>
          </p:nvPr>
        </p:nvPicPr>
        <p:blipFill>
          <a:blip r:embed="rId2" cstate="print">
            <a:extLst>
              <a:ext uri="{28A0092B-C50C-407E-A947-70E740481C1C}">
                <a14:useLocalDpi xmlns:a14="http://schemas.microsoft.com/office/drawing/2010/main" val="0"/>
              </a:ext>
            </a:extLst>
          </a:blip>
          <a:srcRect/>
          <a:stretch>
            <a:fillRect/>
          </a:stretch>
        </p:blipFill>
        <p:spPr/>
      </p:pic>
      <p:pic>
        <p:nvPicPr>
          <p:cNvPr id="15" name="Picture Placeholder 14"/>
          <p:cNvPicPr>
            <a:picLocks noGrp="1" noChangeAspect="1"/>
          </p:cNvPicPr>
          <p:nvPr>
            <p:ph type="pic" sz="quarter" idx="21"/>
          </p:nvPr>
        </p:nvPicPr>
        <p:blipFill>
          <a:blip r:embed="rId2" cstate="print">
            <a:extLst>
              <a:ext uri="{28A0092B-C50C-407E-A947-70E740481C1C}">
                <a14:useLocalDpi xmlns:a14="http://schemas.microsoft.com/office/drawing/2010/main" val="0"/>
              </a:ext>
            </a:extLst>
          </a:blip>
          <a:srcRect l="82" r="82"/>
          <a:stretch>
            <a:fillRect/>
          </a:stretch>
        </p:blipFill>
        <p:spPr/>
      </p:pic>
      <p:pic>
        <p:nvPicPr>
          <p:cNvPr id="17" name="Picture Placeholder 16"/>
          <p:cNvPicPr>
            <a:picLocks noGrp="1" noChangeAspect="1"/>
          </p:cNvPicPr>
          <p:nvPr>
            <p:ph type="pic" sz="quarter" idx="22"/>
          </p:nvPr>
        </p:nvPicPr>
        <p:blipFill>
          <a:blip r:embed="rId2" cstate="print">
            <a:extLst>
              <a:ext uri="{28A0092B-C50C-407E-A947-70E740481C1C}">
                <a14:useLocalDpi xmlns:a14="http://schemas.microsoft.com/office/drawing/2010/main" val="0"/>
              </a:ext>
            </a:extLst>
          </a:blip>
          <a:srcRect l="82" r="82"/>
          <a:stretch>
            <a:fillRect/>
          </a:stretch>
        </p:blipFill>
        <p:spPr/>
      </p:pic>
      <p:sp>
        <p:nvSpPr>
          <p:cNvPr id="8" name="Title 7"/>
          <p:cNvSpPr>
            <a:spLocks noGrp="1"/>
          </p:cNvSpPr>
          <p:nvPr>
            <p:ph type="title"/>
          </p:nvPr>
        </p:nvSpPr>
        <p:spPr/>
        <p:txBody>
          <a:bodyPr/>
          <a:lstStyle/>
          <a:p>
            <a:endParaRPr lang="en-GB" dirty="0"/>
          </a:p>
        </p:txBody>
      </p:sp>
      <p:sp>
        <p:nvSpPr>
          <p:cNvPr id="9" name="Text Placeholder 8"/>
          <p:cNvSpPr>
            <a:spLocks noGrp="1"/>
          </p:cNvSpPr>
          <p:nvPr>
            <p:ph type="body" sz="quarter" idx="23"/>
          </p:nvPr>
        </p:nvSpPr>
        <p:spPr/>
        <p:txBody>
          <a:bodyPr/>
          <a:lstStyle/>
          <a:p>
            <a:pPr lvl="3"/>
            <a:r>
              <a:rPr lang="en-GB" dirty="0"/>
              <a:t>Subtitle </a:t>
            </a:r>
            <a:br>
              <a:rPr lang="en-GB" dirty="0"/>
            </a:br>
            <a:r>
              <a:rPr lang="en-GB" dirty="0"/>
              <a:t>(Arial 24pt)</a:t>
            </a:r>
          </a:p>
          <a:p>
            <a:pPr lvl="4"/>
            <a:r>
              <a:rPr lang="en-GB" dirty="0"/>
              <a:t>Body text </a:t>
            </a:r>
            <a:br>
              <a:rPr lang="en-GB" dirty="0"/>
            </a:br>
            <a:r>
              <a:rPr lang="en-GB" dirty="0"/>
              <a:t>(Arial 20pt)</a:t>
            </a:r>
          </a:p>
          <a:p>
            <a:pPr lvl="5"/>
            <a:r>
              <a:rPr lang="en-GB" dirty="0"/>
              <a:t>Source (Arial 16pt)</a:t>
            </a:r>
          </a:p>
          <a:p>
            <a:endParaRPr lang="en-GB" dirty="0"/>
          </a:p>
          <a:p>
            <a:endParaRPr lang="en-GB" dirty="0"/>
          </a:p>
        </p:txBody>
      </p:sp>
      <p:sp>
        <p:nvSpPr>
          <p:cNvPr id="10" name="Text Placeholder 9"/>
          <p:cNvSpPr>
            <a:spLocks noGrp="1"/>
          </p:cNvSpPr>
          <p:nvPr>
            <p:ph type="body" sz="quarter" idx="24"/>
          </p:nvPr>
        </p:nvSpPr>
        <p:spPr/>
        <p:txBody>
          <a:bodyPr/>
          <a:lstStyle/>
          <a:p>
            <a:pPr lvl="3"/>
            <a:r>
              <a:rPr lang="en-GB" dirty="0"/>
              <a:t>Subtitle </a:t>
            </a:r>
            <a:br>
              <a:rPr lang="en-GB" dirty="0"/>
            </a:br>
            <a:r>
              <a:rPr lang="en-GB" dirty="0"/>
              <a:t>(Arial 24pt)</a:t>
            </a:r>
          </a:p>
          <a:p>
            <a:pPr lvl="4"/>
            <a:r>
              <a:rPr lang="en-GB" dirty="0"/>
              <a:t>Body text </a:t>
            </a:r>
            <a:br>
              <a:rPr lang="en-GB" dirty="0"/>
            </a:br>
            <a:r>
              <a:rPr lang="en-GB" dirty="0"/>
              <a:t>(Arial 20pt)</a:t>
            </a:r>
          </a:p>
          <a:p>
            <a:pPr lvl="5"/>
            <a:r>
              <a:rPr lang="en-GB" dirty="0"/>
              <a:t>Source (Arial 16pt)</a:t>
            </a:r>
          </a:p>
          <a:p>
            <a:endParaRPr lang="en-GB" dirty="0"/>
          </a:p>
          <a:p>
            <a:endParaRPr lang="en-GB" dirty="0"/>
          </a:p>
        </p:txBody>
      </p:sp>
      <p:sp>
        <p:nvSpPr>
          <p:cNvPr id="11" name="Text Placeholder 10"/>
          <p:cNvSpPr>
            <a:spLocks noGrp="1"/>
          </p:cNvSpPr>
          <p:nvPr>
            <p:ph type="body" sz="quarter" idx="25"/>
          </p:nvPr>
        </p:nvSpPr>
        <p:spPr/>
        <p:txBody>
          <a:bodyPr/>
          <a:lstStyle/>
          <a:p>
            <a:pPr lvl="3"/>
            <a:r>
              <a:rPr lang="en-GB" dirty="0"/>
              <a:t>Subtitle </a:t>
            </a:r>
            <a:br>
              <a:rPr lang="en-GB" dirty="0"/>
            </a:br>
            <a:r>
              <a:rPr lang="en-GB" dirty="0"/>
              <a:t>(Arial 24pt)</a:t>
            </a:r>
          </a:p>
          <a:p>
            <a:pPr lvl="4"/>
            <a:r>
              <a:rPr lang="en-GB" dirty="0"/>
              <a:t>Body text </a:t>
            </a:r>
            <a:br>
              <a:rPr lang="en-GB" dirty="0"/>
            </a:br>
            <a:r>
              <a:rPr lang="en-GB" dirty="0"/>
              <a:t>(Arial 20pt)</a:t>
            </a:r>
          </a:p>
          <a:p>
            <a:pPr lvl="5"/>
            <a:r>
              <a:rPr lang="en-GB" dirty="0"/>
              <a:t>Source (Arial 16pt)</a:t>
            </a:r>
          </a:p>
          <a:p>
            <a:endParaRPr lang="en-GB" dirty="0"/>
          </a:p>
          <a:p>
            <a:endParaRPr lang="en-GB" dirty="0"/>
          </a:p>
        </p:txBody>
      </p:sp>
      <p:sp>
        <p:nvSpPr>
          <p:cNvPr id="12" name="Text Placeholder 11"/>
          <p:cNvSpPr>
            <a:spLocks noGrp="1"/>
          </p:cNvSpPr>
          <p:nvPr>
            <p:ph type="body" sz="quarter" idx="26"/>
          </p:nvPr>
        </p:nvSpPr>
        <p:spPr/>
        <p:txBody>
          <a:bodyPr/>
          <a:lstStyle/>
          <a:p>
            <a:pPr lvl="3"/>
            <a:r>
              <a:rPr lang="en-GB" dirty="0"/>
              <a:t>Subtitle </a:t>
            </a:r>
            <a:br>
              <a:rPr lang="en-GB" dirty="0"/>
            </a:br>
            <a:r>
              <a:rPr lang="en-GB" dirty="0"/>
              <a:t>(Arial 24pt)</a:t>
            </a:r>
          </a:p>
          <a:p>
            <a:pPr lvl="4"/>
            <a:r>
              <a:rPr lang="en-GB" dirty="0"/>
              <a:t>Body text </a:t>
            </a:r>
            <a:br>
              <a:rPr lang="en-GB" dirty="0"/>
            </a:br>
            <a:r>
              <a:rPr lang="en-GB" dirty="0"/>
              <a:t>(Arial 20pt)</a:t>
            </a:r>
          </a:p>
          <a:p>
            <a:pPr lvl="5"/>
            <a:r>
              <a:rPr lang="en-GB" dirty="0"/>
              <a:t>Source (Arial 16pt)</a:t>
            </a:r>
          </a:p>
          <a:p>
            <a:endParaRPr lang="en-GB" dirty="0"/>
          </a:p>
          <a:p>
            <a:endParaRPr lang="en-GB" dirty="0"/>
          </a:p>
        </p:txBody>
      </p:sp>
      <p:sp>
        <p:nvSpPr>
          <p:cNvPr id="13" name="Text Placeholder 12"/>
          <p:cNvSpPr>
            <a:spLocks noGrp="1"/>
          </p:cNvSpPr>
          <p:nvPr>
            <p:ph type="body" sz="quarter" idx="27"/>
          </p:nvPr>
        </p:nvSpPr>
        <p:spPr/>
        <p:txBody>
          <a:bodyPr/>
          <a:lstStyle/>
          <a:p>
            <a:pPr lvl="3"/>
            <a:r>
              <a:rPr lang="en-GB" dirty="0"/>
              <a:t>Subtitle </a:t>
            </a:r>
            <a:br>
              <a:rPr lang="en-GB" dirty="0"/>
            </a:br>
            <a:r>
              <a:rPr lang="en-GB" dirty="0"/>
              <a:t>(Arial 24pt)</a:t>
            </a:r>
          </a:p>
          <a:p>
            <a:pPr lvl="4"/>
            <a:r>
              <a:rPr lang="en-GB" dirty="0"/>
              <a:t>Body text </a:t>
            </a:r>
            <a:br>
              <a:rPr lang="en-GB" dirty="0"/>
            </a:br>
            <a:r>
              <a:rPr lang="en-GB" dirty="0"/>
              <a:t>(Arial 20pt)</a:t>
            </a:r>
          </a:p>
          <a:p>
            <a:pPr lvl="5"/>
            <a:r>
              <a:rPr lang="en-GB" dirty="0"/>
              <a:t>Source (Arial 16pt)</a:t>
            </a:r>
          </a:p>
          <a:p>
            <a:endParaRPr lang="en-GB" dirty="0"/>
          </a:p>
          <a:p>
            <a:endParaRPr lang="en-GB" dirty="0"/>
          </a:p>
        </p:txBody>
      </p:sp>
    </p:spTree>
    <p:extLst>
      <p:ext uri="{BB962C8B-B14F-4D97-AF65-F5344CB8AC3E}">
        <p14:creationId xmlns:p14="http://schemas.microsoft.com/office/powerpoint/2010/main" val="4024945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233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Breakout title</a:t>
            </a:r>
          </a:p>
        </p:txBody>
      </p:sp>
      <p:sp>
        <p:nvSpPr>
          <p:cNvPr id="3" name="Text Placeholder 2"/>
          <p:cNvSpPr>
            <a:spLocks noGrp="1"/>
          </p:cNvSpPr>
          <p:nvPr>
            <p:ph type="body" idx="1"/>
          </p:nvPr>
        </p:nvSpPr>
        <p:spPr/>
        <p:txBody>
          <a:bodyPr/>
          <a:lstStyle/>
          <a:p>
            <a:r>
              <a:rPr lang="en-GB" dirty="0">
                <a:latin typeface="Century Gothic" panose="020B0502020202020204" pitchFamily="34" charset="0"/>
              </a:rPr>
              <a:t>Breakout subtitle</a:t>
            </a:r>
          </a:p>
        </p:txBody>
      </p:sp>
      <p:sp>
        <p:nvSpPr>
          <p:cNvPr id="4" name="Footer Placeholder 3"/>
          <p:cNvSpPr>
            <a:spLocks noGrp="1"/>
          </p:cNvSpPr>
          <p:nvPr>
            <p:ph type="ftr" sz="quarter" idx="11"/>
          </p:nvPr>
        </p:nvSpPr>
        <p:spPr/>
        <p:txBody>
          <a:bodyPr/>
          <a:lstStyle/>
          <a:p>
            <a:r>
              <a:rPr lang="en-GB"/>
              <a:t>Insert document classification (edit via 'Header &amp; Footer')</a:t>
            </a:r>
          </a:p>
        </p:txBody>
      </p:sp>
    </p:spTree>
    <p:extLst>
      <p:ext uri="{BB962C8B-B14F-4D97-AF65-F5344CB8AC3E}">
        <p14:creationId xmlns:p14="http://schemas.microsoft.com/office/powerpoint/2010/main" val="2819155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0"/>
          <p:cNvSpPr>
            <a:spLocks noChangeArrowheads="1"/>
          </p:cNvSpPr>
          <p:nvPr/>
        </p:nvSpPr>
        <p:spPr bwMode="auto">
          <a:xfrm>
            <a:off x="457200" y="2520889"/>
            <a:ext cx="738188" cy="742950"/>
          </a:xfrm>
          <a:prstGeom prst="rect">
            <a:avLst/>
          </a:prstGeom>
          <a:solidFill>
            <a:srgbClr val="12273F"/>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Rectangle 21"/>
          <p:cNvSpPr>
            <a:spLocks noChangeArrowheads="1"/>
          </p:cNvSpPr>
          <p:nvPr/>
        </p:nvSpPr>
        <p:spPr bwMode="auto">
          <a:xfrm>
            <a:off x="9036906" y="2520889"/>
            <a:ext cx="736601" cy="742950"/>
          </a:xfrm>
          <a:prstGeom prst="rect">
            <a:avLst/>
          </a:prstGeom>
          <a:solidFill>
            <a:srgbClr val="C4C9CF"/>
          </a:solidFill>
          <a:ln>
            <a:noFill/>
          </a:ln>
        </p:spPr>
        <p:txBody>
          <a:bodyPr vert="horz" wrap="square" lIns="91440" tIns="45720" rIns="91440" bIns="45720" numCol="1" anchor="t" anchorCtr="0" compatLnSpc="1">
            <a:prstTxWarp prst="textNoShape">
              <a:avLst/>
            </a:prstTxWarp>
          </a:bodyPr>
          <a:lstStyle/>
          <a:p>
            <a:endParaRPr lang="en-GB"/>
          </a:p>
        </p:txBody>
      </p:sp>
      <p:sp>
        <p:nvSpPr>
          <p:cNvPr id="35" name="Rectangle 22"/>
          <p:cNvSpPr>
            <a:spLocks noChangeArrowheads="1"/>
          </p:cNvSpPr>
          <p:nvPr/>
        </p:nvSpPr>
        <p:spPr bwMode="auto">
          <a:xfrm>
            <a:off x="3075666" y="2520889"/>
            <a:ext cx="735013" cy="742950"/>
          </a:xfrm>
          <a:prstGeom prst="rect">
            <a:avLst/>
          </a:prstGeom>
          <a:solidFill>
            <a:srgbClr val="3CD7D9"/>
          </a:solidFill>
          <a:ln>
            <a:noFill/>
          </a:ln>
        </p:spPr>
        <p:txBody>
          <a:bodyPr vert="horz" wrap="square" lIns="91440" tIns="45720" rIns="91440" bIns="45720" numCol="1" anchor="t" anchorCtr="0" compatLnSpc="1">
            <a:prstTxWarp prst="textNoShape">
              <a:avLst/>
            </a:prstTxWarp>
          </a:bodyPr>
          <a:lstStyle/>
          <a:p>
            <a:endParaRPr lang="en-GB"/>
          </a:p>
        </p:txBody>
      </p:sp>
      <p:sp>
        <p:nvSpPr>
          <p:cNvPr id="36" name="Rectangle 23"/>
          <p:cNvSpPr>
            <a:spLocks noChangeArrowheads="1"/>
          </p:cNvSpPr>
          <p:nvPr/>
        </p:nvSpPr>
        <p:spPr bwMode="auto">
          <a:xfrm>
            <a:off x="6123779" y="2520889"/>
            <a:ext cx="735013" cy="742950"/>
          </a:xfrm>
          <a:prstGeom prst="rect">
            <a:avLst/>
          </a:prstGeom>
          <a:solidFill>
            <a:srgbClr val="FF7300"/>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Rectangle 24"/>
          <p:cNvSpPr>
            <a:spLocks noChangeArrowheads="1"/>
          </p:cNvSpPr>
          <p:nvPr/>
        </p:nvSpPr>
        <p:spPr bwMode="auto">
          <a:xfrm>
            <a:off x="7092705" y="2520889"/>
            <a:ext cx="738188" cy="742950"/>
          </a:xfrm>
          <a:prstGeom prst="rect">
            <a:avLst/>
          </a:prstGeom>
          <a:solidFill>
            <a:srgbClr val="9E71FE"/>
          </a:solidFill>
          <a:ln>
            <a:noFill/>
          </a:ln>
        </p:spPr>
        <p:txBody>
          <a:bodyPr vert="horz" wrap="square" lIns="91440" tIns="45720" rIns="91440" bIns="45720" numCol="1" anchor="t" anchorCtr="0" compatLnSpc="1">
            <a:prstTxWarp prst="textNoShape">
              <a:avLst/>
            </a:prstTxWarp>
          </a:bodyPr>
          <a:lstStyle/>
          <a:p>
            <a:endParaRPr lang="en-GB"/>
          </a:p>
        </p:txBody>
      </p:sp>
      <p:sp>
        <p:nvSpPr>
          <p:cNvPr id="38" name="Rectangle 25"/>
          <p:cNvSpPr>
            <a:spLocks noChangeArrowheads="1"/>
          </p:cNvSpPr>
          <p:nvPr/>
        </p:nvSpPr>
        <p:spPr bwMode="auto">
          <a:xfrm>
            <a:off x="8064806" y="2520889"/>
            <a:ext cx="738188" cy="742950"/>
          </a:xfrm>
          <a:prstGeom prst="rect">
            <a:avLst/>
          </a:prstGeom>
          <a:solidFill>
            <a:srgbClr val="D4AF37"/>
          </a:solidFill>
          <a:ln>
            <a:noFill/>
          </a:ln>
        </p:spPr>
        <p:txBody>
          <a:bodyPr vert="horz" wrap="square" lIns="91440" tIns="45720" rIns="91440" bIns="45720" numCol="1" anchor="t" anchorCtr="0" compatLnSpc="1">
            <a:prstTxWarp prst="textNoShape">
              <a:avLst/>
            </a:prstTxWarp>
          </a:bodyPr>
          <a:lstStyle/>
          <a:p>
            <a:endParaRPr lang="en-GB"/>
          </a:p>
        </p:txBody>
      </p:sp>
      <p:sp>
        <p:nvSpPr>
          <p:cNvPr id="39" name="Rectangle 26"/>
          <p:cNvSpPr>
            <a:spLocks noChangeArrowheads="1"/>
          </p:cNvSpPr>
          <p:nvPr/>
        </p:nvSpPr>
        <p:spPr bwMode="auto">
          <a:xfrm>
            <a:off x="6123779" y="4617322"/>
            <a:ext cx="733426" cy="742950"/>
          </a:xfrm>
          <a:prstGeom prst="rect">
            <a:avLst/>
          </a:prstGeom>
          <a:solidFill>
            <a:srgbClr val="A5D700"/>
          </a:solidFill>
          <a:ln>
            <a:noFill/>
          </a:ln>
        </p:spPr>
        <p:txBody>
          <a:bodyPr vert="horz" wrap="square" lIns="91440" tIns="45720" rIns="91440" bIns="45720" numCol="1" anchor="t" anchorCtr="0" compatLnSpc="1">
            <a:prstTxWarp prst="textNoShape">
              <a:avLst/>
            </a:prstTxWarp>
          </a:bodyPr>
          <a:lstStyle/>
          <a:p>
            <a:endParaRPr lang="en-GB"/>
          </a:p>
        </p:txBody>
      </p:sp>
      <p:sp>
        <p:nvSpPr>
          <p:cNvPr id="40" name="Rectangle 27"/>
          <p:cNvSpPr>
            <a:spLocks noChangeArrowheads="1"/>
          </p:cNvSpPr>
          <p:nvPr/>
        </p:nvSpPr>
        <p:spPr bwMode="auto">
          <a:xfrm>
            <a:off x="7096387" y="4617322"/>
            <a:ext cx="735013" cy="742950"/>
          </a:xfrm>
          <a:prstGeom prst="rect">
            <a:avLst/>
          </a:prstGeom>
          <a:solidFill>
            <a:srgbClr val="FF50C8"/>
          </a:solidFill>
          <a:ln>
            <a:noFill/>
          </a:ln>
        </p:spPr>
        <p:txBody>
          <a:bodyPr vert="horz" wrap="square" lIns="91440" tIns="45720" rIns="91440" bIns="45720" numCol="1" anchor="t" anchorCtr="0" compatLnSpc="1">
            <a:prstTxWarp prst="textNoShape">
              <a:avLst/>
            </a:prstTxWarp>
          </a:bodyPr>
          <a:lstStyle/>
          <a:p>
            <a:endParaRPr lang="en-GB"/>
          </a:p>
        </p:txBody>
      </p:sp>
      <p:sp>
        <p:nvSpPr>
          <p:cNvPr id="41" name="Rectangle 28"/>
          <p:cNvSpPr>
            <a:spLocks noChangeArrowheads="1"/>
          </p:cNvSpPr>
          <p:nvPr/>
        </p:nvSpPr>
        <p:spPr bwMode="auto">
          <a:xfrm>
            <a:off x="8070582" y="4617322"/>
            <a:ext cx="736601" cy="742950"/>
          </a:xfrm>
          <a:prstGeom prst="rect">
            <a:avLst/>
          </a:prstGeom>
          <a:solidFill>
            <a:srgbClr val="5297FF"/>
          </a:solidFill>
          <a:ln>
            <a:noFill/>
          </a:ln>
        </p:spPr>
        <p:txBody>
          <a:bodyPr vert="horz" wrap="square" lIns="91440" tIns="45720" rIns="91440" bIns="45720" numCol="1" anchor="t" anchorCtr="0" compatLnSpc="1">
            <a:prstTxWarp prst="textNoShape">
              <a:avLst/>
            </a:prstTxWarp>
          </a:bodyPr>
          <a:lstStyle/>
          <a:p>
            <a:endParaRPr lang="en-GB"/>
          </a:p>
        </p:txBody>
      </p:sp>
      <p:sp>
        <p:nvSpPr>
          <p:cNvPr id="42" name="Rectangle 29"/>
          <p:cNvSpPr>
            <a:spLocks noChangeArrowheads="1"/>
          </p:cNvSpPr>
          <p:nvPr/>
        </p:nvSpPr>
        <p:spPr bwMode="auto">
          <a:xfrm>
            <a:off x="9046365" y="4617322"/>
            <a:ext cx="733426" cy="742950"/>
          </a:xfrm>
          <a:prstGeom prst="rect">
            <a:avLst/>
          </a:prstGeom>
          <a:solidFill>
            <a:srgbClr val="FFD200"/>
          </a:solidFill>
          <a:ln>
            <a:noFill/>
          </a:ln>
        </p:spPr>
        <p:txBody>
          <a:bodyPr vert="horz" wrap="square" lIns="91440" tIns="45720" rIns="91440" bIns="45720" numCol="1" anchor="t" anchorCtr="0" compatLnSpc="1">
            <a:prstTxWarp prst="textNoShape">
              <a:avLst/>
            </a:prstTxWarp>
          </a:bodyPr>
          <a:lstStyle/>
          <a:p>
            <a:endParaRPr lang="en-GB"/>
          </a:p>
        </p:txBody>
      </p:sp>
      <p:sp>
        <p:nvSpPr>
          <p:cNvPr id="43" name="Rectangle 30"/>
          <p:cNvSpPr>
            <a:spLocks noChangeArrowheads="1"/>
          </p:cNvSpPr>
          <p:nvPr/>
        </p:nvSpPr>
        <p:spPr bwMode="auto">
          <a:xfrm>
            <a:off x="10018973" y="4617322"/>
            <a:ext cx="738188" cy="742950"/>
          </a:xfrm>
          <a:prstGeom prst="rect">
            <a:avLst/>
          </a:prstGeom>
          <a:solidFill>
            <a:srgbClr val="FF9173"/>
          </a:solidFill>
          <a:ln>
            <a:noFill/>
          </a:ln>
        </p:spPr>
        <p:txBody>
          <a:bodyPr vert="horz" wrap="square" lIns="91440" tIns="45720" rIns="91440" bIns="45720" numCol="1" anchor="t" anchorCtr="0" compatLnSpc="1">
            <a:prstTxWarp prst="textNoShape">
              <a:avLst/>
            </a:prstTxWarp>
          </a:bodyPr>
          <a:lstStyle/>
          <a:p>
            <a:endParaRPr lang="en-GB"/>
          </a:p>
        </p:txBody>
      </p:sp>
      <p:pic>
        <p:nvPicPr>
          <p:cNvPr id="45" name="Picture 44"/>
          <p:cNvPicPr>
            <a:picLocks noChangeAspect="1"/>
          </p:cNvPicPr>
          <p:nvPr/>
        </p:nvPicPr>
        <p:blipFill>
          <a:blip r:embed="rId2"/>
          <a:stretch>
            <a:fillRect/>
          </a:stretch>
        </p:blipFill>
        <p:spPr>
          <a:xfrm>
            <a:off x="492919" y="3427909"/>
            <a:ext cx="666750" cy="704850"/>
          </a:xfrm>
          <a:prstGeom prst="rect">
            <a:avLst/>
          </a:prstGeom>
        </p:spPr>
      </p:pic>
      <p:pic>
        <p:nvPicPr>
          <p:cNvPr id="46" name="Picture 45"/>
          <p:cNvPicPr>
            <a:picLocks noChangeAspect="1"/>
          </p:cNvPicPr>
          <p:nvPr/>
        </p:nvPicPr>
        <p:blipFill rotWithShape="1">
          <a:blip r:embed="rId3"/>
          <a:srcRect t="4756"/>
          <a:stretch/>
        </p:blipFill>
        <p:spPr>
          <a:xfrm>
            <a:off x="9149786" y="3462337"/>
            <a:ext cx="552450" cy="689471"/>
          </a:xfrm>
          <a:prstGeom prst="rect">
            <a:avLst/>
          </a:prstGeom>
        </p:spPr>
      </p:pic>
      <p:pic>
        <p:nvPicPr>
          <p:cNvPr id="47" name="Picture 46"/>
          <p:cNvPicPr>
            <a:picLocks noChangeAspect="1"/>
          </p:cNvPicPr>
          <p:nvPr/>
        </p:nvPicPr>
        <p:blipFill>
          <a:blip r:embed="rId4"/>
          <a:stretch>
            <a:fillRect/>
          </a:stretch>
        </p:blipFill>
        <p:spPr>
          <a:xfrm>
            <a:off x="3103883" y="3485059"/>
            <a:ext cx="552450" cy="666750"/>
          </a:xfrm>
          <a:prstGeom prst="rect">
            <a:avLst/>
          </a:prstGeom>
        </p:spPr>
      </p:pic>
      <p:pic>
        <p:nvPicPr>
          <p:cNvPr id="48" name="Picture 47"/>
          <p:cNvPicPr>
            <a:picLocks noChangeAspect="1"/>
          </p:cNvPicPr>
          <p:nvPr/>
        </p:nvPicPr>
        <p:blipFill>
          <a:blip r:embed="rId5"/>
          <a:stretch>
            <a:fillRect/>
          </a:stretch>
        </p:blipFill>
        <p:spPr>
          <a:xfrm>
            <a:off x="6202609" y="3485059"/>
            <a:ext cx="571500" cy="714375"/>
          </a:xfrm>
          <a:prstGeom prst="rect">
            <a:avLst/>
          </a:prstGeom>
        </p:spPr>
      </p:pic>
      <p:pic>
        <p:nvPicPr>
          <p:cNvPr id="49" name="Picture 48"/>
          <p:cNvPicPr>
            <a:picLocks noChangeAspect="1"/>
          </p:cNvPicPr>
          <p:nvPr/>
        </p:nvPicPr>
        <p:blipFill>
          <a:blip r:embed="rId6"/>
          <a:stretch>
            <a:fillRect/>
          </a:stretch>
        </p:blipFill>
        <p:spPr>
          <a:xfrm>
            <a:off x="7184369" y="3456484"/>
            <a:ext cx="600075" cy="723900"/>
          </a:xfrm>
          <a:prstGeom prst="rect">
            <a:avLst/>
          </a:prstGeom>
        </p:spPr>
      </p:pic>
      <p:pic>
        <p:nvPicPr>
          <p:cNvPr id="50" name="Picture 49"/>
          <p:cNvPicPr>
            <a:picLocks noChangeAspect="1"/>
          </p:cNvPicPr>
          <p:nvPr/>
        </p:nvPicPr>
        <p:blipFill rotWithShape="1">
          <a:blip r:embed="rId7"/>
          <a:srcRect t="3626"/>
          <a:stretch/>
        </p:blipFill>
        <p:spPr>
          <a:xfrm>
            <a:off x="8156083" y="3483769"/>
            <a:ext cx="561975" cy="725190"/>
          </a:xfrm>
          <a:prstGeom prst="rect">
            <a:avLst/>
          </a:prstGeom>
        </p:spPr>
      </p:pic>
      <p:pic>
        <p:nvPicPr>
          <p:cNvPr id="51" name="Picture 50"/>
          <p:cNvPicPr>
            <a:picLocks noChangeAspect="1"/>
          </p:cNvPicPr>
          <p:nvPr/>
        </p:nvPicPr>
        <p:blipFill rotWithShape="1">
          <a:blip r:embed="rId8"/>
          <a:srcRect t="3788"/>
          <a:stretch/>
        </p:blipFill>
        <p:spPr>
          <a:xfrm>
            <a:off x="6204742" y="5571173"/>
            <a:ext cx="571500" cy="705644"/>
          </a:xfrm>
          <a:prstGeom prst="rect">
            <a:avLst/>
          </a:prstGeom>
        </p:spPr>
      </p:pic>
      <p:pic>
        <p:nvPicPr>
          <p:cNvPr id="52" name="Picture 51"/>
          <p:cNvPicPr>
            <a:picLocks noChangeAspect="1"/>
          </p:cNvPicPr>
          <p:nvPr/>
        </p:nvPicPr>
        <p:blipFill>
          <a:blip r:embed="rId9"/>
          <a:stretch>
            <a:fillRect/>
          </a:stretch>
        </p:blipFill>
        <p:spPr>
          <a:xfrm>
            <a:off x="7173926" y="5600542"/>
            <a:ext cx="561975" cy="695325"/>
          </a:xfrm>
          <a:prstGeom prst="rect">
            <a:avLst/>
          </a:prstGeom>
        </p:spPr>
      </p:pic>
      <p:pic>
        <p:nvPicPr>
          <p:cNvPr id="53" name="Picture 52"/>
          <p:cNvPicPr>
            <a:picLocks noChangeAspect="1"/>
          </p:cNvPicPr>
          <p:nvPr/>
        </p:nvPicPr>
        <p:blipFill rotWithShape="1">
          <a:blip r:embed="rId10"/>
          <a:srcRect t="8292"/>
          <a:stretch/>
        </p:blipFill>
        <p:spPr>
          <a:xfrm>
            <a:off x="8133585" y="5588318"/>
            <a:ext cx="590550" cy="707548"/>
          </a:xfrm>
          <a:prstGeom prst="rect">
            <a:avLst/>
          </a:prstGeom>
        </p:spPr>
      </p:pic>
      <p:pic>
        <p:nvPicPr>
          <p:cNvPr id="54" name="Picture 53"/>
          <p:cNvPicPr>
            <a:picLocks noChangeAspect="1"/>
          </p:cNvPicPr>
          <p:nvPr/>
        </p:nvPicPr>
        <p:blipFill rotWithShape="1">
          <a:blip r:embed="rId11"/>
          <a:srcRect t="10373"/>
          <a:stretch/>
        </p:blipFill>
        <p:spPr>
          <a:xfrm>
            <a:off x="9121819" y="5555933"/>
            <a:ext cx="590550" cy="725646"/>
          </a:xfrm>
          <a:prstGeom prst="rect">
            <a:avLst/>
          </a:prstGeom>
        </p:spPr>
      </p:pic>
      <p:pic>
        <p:nvPicPr>
          <p:cNvPr id="55" name="Picture 54"/>
          <p:cNvPicPr>
            <a:picLocks noChangeAspect="1"/>
          </p:cNvPicPr>
          <p:nvPr/>
        </p:nvPicPr>
        <p:blipFill rotWithShape="1">
          <a:blip r:embed="rId12"/>
          <a:srcRect t="2522"/>
          <a:stretch/>
        </p:blipFill>
        <p:spPr>
          <a:xfrm>
            <a:off x="10110053" y="5571173"/>
            <a:ext cx="561975" cy="705644"/>
          </a:xfrm>
          <a:prstGeom prst="rect">
            <a:avLst/>
          </a:prstGeom>
        </p:spPr>
      </p:pic>
      <p:sp>
        <p:nvSpPr>
          <p:cNvPr id="56" name="Title 1"/>
          <p:cNvSpPr>
            <a:spLocks noGrp="1"/>
          </p:cNvSpPr>
          <p:nvPr>
            <p:ph type="title"/>
          </p:nvPr>
        </p:nvSpPr>
        <p:spPr>
          <a:xfrm>
            <a:off x="457200" y="457200"/>
            <a:ext cx="11277600" cy="912814"/>
          </a:xfrm>
        </p:spPr>
        <p:txBody>
          <a:bodyPr/>
          <a:lstStyle/>
          <a:p>
            <a:r>
              <a:rPr lang="en-GB" dirty="0"/>
              <a:t>Colours</a:t>
            </a:r>
          </a:p>
        </p:txBody>
      </p:sp>
      <p:sp>
        <p:nvSpPr>
          <p:cNvPr id="57" name="Rectangle 56"/>
          <p:cNvSpPr/>
          <p:nvPr/>
        </p:nvSpPr>
        <p:spPr>
          <a:xfrm>
            <a:off x="392115" y="1670843"/>
            <a:ext cx="1700212" cy="584775"/>
          </a:xfrm>
          <a:prstGeom prst="rect">
            <a:avLst/>
          </a:prstGeom>
        </p:spPr>
        <p:txBody>
          <a:bodyPr wrap="square">
            <a:spAutoFit/>
          </a:bodyPr>
          <a:lstStyle/>
          <a:p>
            <a:r>
              <a:rPr lang="en-GB" sz="1600" dirty="0">
                <a:latin typeface="Arial" panose="020B0604020202020204" pitchFamily="34" charset="0"/>
                <a:cs typeface="Arial" panose="020B0604020202020204" pitchFamily="34" charset="0"/>
              </a:rPr>
              <a:t>Primary colour</a:t>
            </a:r>
          </a:p>
          <a:p>
            <a:r>
              <a:rPr lang="en-GB" sz="1600" b="1" dirty="0">
                <a:latin typeface="Arial" panose="020B0604020202020204" pitchFamily="34" charset="0"/>
                <a:cs typeface="Arial" panose="020B0604020202020204" pitchFamily="34" charset="0"/>
              </a:rPr>
              <a:t>Dark Blue</a:t>
            </a:r>
            <a:endParaRPr lang="en-GB" sz="1600" dirty="0">
              <a:latin typeface="Arial" panose="020B0604020202020204" pitchFamily="34" charset="0"/>
              <a:cs typeface="Arial" panose="020B0604020202020204" pitchFamily="34" charset="0"/>
            </a:endParaRPr>
          </a:p>
        </p:txBody>
      </p:sp>
      <p:sp>
        <p:nvSpPr>
          <p:cNvPr id="58" name="Rectangle 57"/>
          <p:cNvSpPr/>
          <p:nvPr/>
        </p:nvSpPr>
        <p:spPr>
          <a:xfrm>
            <a:off x="3043700" y="1691438"/>
            <a:ext cx="2174706" cy="584775"/>
          </a:xfrm>
          <a:prstGeom prst="rect">
            <a:avLst/>
          </a:prstGeom>
        </p:spPr>
        <p:txBody>
          <a:bodyPr wrap="square">
            <a:spAutoFit/>
          </a:bodyPr>
          <a:lstStyle/>
          <a:p>
            <a:r>
              <a:rPr lang="en-GB" sz="1600" dirty="0">
                <a:latin typeface="Arial" panose="020B0604020202020204" pitchFamily="34" charset="0"/>
                <a:cs typeface="Arial" panose="020B0604020202020204" pitchFamily="34" charset="0"/>
              </a:rPr>
              <a:t>Secondary colour</a:t>
            </a:r>
          </a:p>
          <a:p>
            <a:r>
              <a:rPr lang="en-GB" sz="1600" b="1" dirty="0">
                <a:latin typeface="Arial" panose="020B0604020202020204" pitchFamily="34" charset="0"/>
                <a:cs typeface="Arial" panose="020B0604020202020204" pitchFamily="34" charset="0"/>
              </a:rPr>
              <a:t>Aqua</a:t>
            </a:r>
            <a:endParaRPr lang="en-GB" sz="1600" dirty="0">
              <a:latin typeface="Arial" panose="020B0604020202020204" pitchFamily="34" charset="0"/>
              <a:cs typeface="Arial" panose="020B0604020202020204" pitchFamily="34" charset="0"/>
            </a:endParaRPr>
          </a:p>
        </p:txBody>
      </p:sp>
      <p:sp>
        <p:nvSpPr>
          <p:cNvPr id="59" name="Rectangle 58"/>
          <p:cNvSpPr/>
          <p:nvPr/>
        </p:nvSpPr>
        <p:spPr>
          <a:xfrm>
            <a:off x="6020124" y="1691438"/>
            <a:ext cx="3071675" cy="584775"/>
          </a:xfrm>
          <a:prstGeom prst="rect">
            <a:avLst/>
          </a:prstGeom>
        </p:spPr>
        <p:txBody>
          <a:bodyPr wrap="none">
            <a:spAutoFit/>
          </a:bodyPr>
          <a:lstStyle/>
          <a:p>
            <a:r>
              <a:rPr lang="en-GB" sz="1600" dirty="0">
                <a:latin typeface="Arial" panose="020B0604020202020204" pitchFamily="34" charset="0"/>
                <a:cs typeface="Arial" panose="020B0604020202020204" pitchFamily="34" charset="0"/>
              </a:rPr>
              <a:t>Tertiary colours</a:t>
            </a:r>
          </a:p>
          <a:p>
            <a:r>
              <a:rPr lang="en-GB" sz="1600" b="1" dirty="0">
                <a:latin typeface="Arial" panose="020B0604020202020204" pitchFamily="34" charset="0"/>
                <a:cs typeface="Arial" panose="020B0604020202020204" pitchFamily="34" charset="0"/>
              </a:rPr>
              <a:t>Orange, Purple, Gold &amp; Stone</a:t>
            </a:r>
            <a:endParaRPr lang="en-GB" sz="1600" dirty="0">
              <a:latin typeface="Arial" panose="020B0604020202020204" pitchFamily="34" charset="0"/>
              <a:cs typeface="Arial" panose="020B0604020202020204" pitchFamily="34" charset="0"/>
            </a:endParaRPr>
          </a:p>
        </p:txBody>
      </p:sp>
      <p:sp>
        <p:nvSpPr>
          <p:cNvPr id="60" name="Rectangle 59"/>
          <p:cNvSpPr/>
          <p:nvPr/>
        </p:nvSpPr>
        <p:spPr>
          <a:xfrm>
            <a:off x="392115" y="4493217"/>
            <a:ext cx="5276583" cy="2092881"/>
          </a:xfrm>
          <a:prstGeom prst="rect">
            <a:avLst/>
          </a:prstGeom>
        </p:spPr>
        <p:txBody>
          <a:bodyPr wrap="square">
            <a:spAutoFit/>
          </a:bodyPr>
          <a:lstStyle/>
          <a:p>
            <a:r>
              <a:rPr lang="en-GB" sz="1600" b="1" dirty="0">
                <a:latin typeface="Arial" panose="020B0604020202020204" pitchFamily="34" charset="0"/>
                <a:cs typeface="Arial" panose="020B0604020202020204" pitchFamily="34" charset="0"/>
              </a:rPr>
              <a:t>+ Six additional colours for use on charts,</a:t>
            </a:r>
          </a:p>
          <a:p>
            <a:r>
              <a:rPr lang="en-GB" sz="1600" b="1" dirty="0">
                <a:latin typeface="Arial" panose="020B0604020202020204" pitchFamily="34" charset="0"/>
                <a:cs typeface="Arial" panose="020B0604020202020204" pitchFamily="34" charset="0"/>
              </a:rPr>
              <a:t>   diagrams and infographics ONLY</a:t>
            </a:r>
          </a:p>
          <a:p>
            <a:r>
              <a:rPr lang="en-GB" sz="1600" b="1" dirty="0">
                <a:latin typeface="Arial" panose="020B0604020202020204" pitchFamily="34" charset="0"/>
                <a:cs typeface="Arial" panose="020B0604020202020204" pitchFamily="34" charset="0"/>
              </a:rPr>
              <a:t>+ Order of preference (starts with Aqua)</a:t>
            </a:r>
          </a:p>
          <a:p>
            <a:r>
              <a:rPr lang="en-GB" sz="1600" b="1" dirty="0">
                <a:latin typeface="Arial" panose="020B0604020202020204" pitchFamily="34" charset="0"/>
                <a:cs typeface="Arial" panose="020B0604020202020204" pitchFamily="34" charset="0"/>
              </a:rPr>
              <a:t>+ Red: semantic colour with limited use</a:t>
            </a:r>
          </a:p>
          <a:p>
            <a:endParaRPr lang="en-GB" sz="1600" b="1" dirty="0">
              <a:latin typeface="Arial" panose="020B0604020202020204" pitchFamily="34" charset="0"/>
              <a:cs typeface="Arial" panose="020B0604020202020204" pitchFamily="34" charset="0"/>
            </a:endParaRPr>
          </a:p>
          <a:p>
            <a:r>
              <a:rPr lang="en-GB" sz="1600" b="1" dirty="0">
                <a:latin typeface="Arial" panose="020B0604020202020204" pitchFamily="34" charset="0"/>
                <a:cs typeface="Arial" panose="020B0604020202020204" pitchFamily="34" charset="0"/>
              </a:rPr>
              <a:t>Last four colours not in the palette, so will need to add values or use the eye dropper tool</a:t>
            </a:r>
            <a:endParaRPr lang="en-GB" sz="1600" dirty="0">
              <a:latin typeface="Arial" panose="020B0604020202020204" pitchFamily="34" charset="0"/>
              <a:cs typeface="Arial" panose="020B0604020202020204" pitchFamily="34" charset="0"/>
            </a:endParaRPr>
          </a:p>
          <a:p>
            <a:endParaRPr lang="en-GB" dirty="0"/>
          </a:p>
        </p:txBody>
      </p:sp>
      <p:sp>
        <p:nvSpPr>
          <p:cNvPr id="61" name="Rectangle 30"/>
          <p:cNvSpPr>
            <a:spLocks noChangeArrowheads="1"/>
          </p:cNvSpPr>
          <p:nvPr/>
        </p:nvSpPr>
        <p:spPr bwMode="auto">
          <a:xfrm>
            <a:off x="10996344" y="4617322"/>
            <a:ext cx="738188" cy="742950"/>
          </a:xfrm>
          <a:prstGeom prst="rect">
            <a:avLst/>
          </a:prstGeom>
          <a:solidFill>
            <a:srgbClr val="FE015B"/>
          </a:solidFill>
          <a:ln>
            <a:noFill/>
          </a:ln>
        </p:spPr>
        <p:txBody>
          <a:bodyPr vert="horz" wrap="square" lIns="91440" tIns="45720" rIns="91440" bIns="45720" numCol="1" anchor="t" anchorCtr="0" compatLnSpc="1">
            <a:prstTxWarp prst="textNoShape">
              <a:avLst/>
            </a:prstTxWarp>
          </a:bodyPr>
          <a:lstStyle/>
          <a:p>
            <a:endParaRPr lang="en-GB"/>
          </a:p>
        </p:txBody>
      </p:sp>
      <p:pic>
        <p:nvPicPr>
          <p:cNvPr id="63" name="Picture 62"/>
          <p:cNvPicPr>
            <a:picLocks noChangeAspect="1"/>
          </p:cNvPicPr>
          <p:nvPr/>
        </p:nvPicPr>
        <p:blipFill rotWithShape="1">
          <a:blip r:embed="rId13"/>
          <a:srcRect t="4324"/>
          <a:stretch/>
        </p:blipFill>
        <p:spPr>
          <a:xfrm>
            <a:off x="11069713" y="5556885"/>
            <a:ext cx="552450" cy="719932"/>
          </a:xfrm>
          <a:prstGeom prst="rect">
            <a:avLst/>
          </a:prstGeom>
        </p:spPr>
      </p:pic>
    </p:spTree>
    <p:extLst>
      <p:ext uri="{BB962C8B-B14F-4D97-AF65-F5344CB8AC3E}">
        <p14:creationId xmlns:p14="http://schemas.microsoft.com/office/powerpoint/2010/main" val="2816365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810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smtClean="0"/>
              <a:t>What is Zero Shot Classification?</a:t>
            </a:r>
            <a:endParaRPr lang="en-US" dirty="0"/>
          </a:p>
          <a:p>
            <a:pPr lvl="1"/>
            <a:r>
              <a:rPr lang="en-GB" dirty="0"/>
              <a:t>Zero-shot text classification is a task in natural language processing where a model is trained on a set of </a:t>
            </a:r>
            <a:r>
              <a:rPr lang="en-GB" dirty="0" smtClean="0"/>
              <a:t>labelled </a:t>
            </a:r>
            <a:r>
              <a:rPr lang="en-GB" dirty="0"/>
              <a:t>examples but is then able to classify new examples from previously unseen classes</a:t>
            </a:r>
            <a:r>
              <a:rPr lang="en-GB" dirty="0" smtClean="0"/>
              <a:t>.</a:t>
            </a:r>
            <a:r>
              <a:rPr lang="en-US" dirty="0" smtClean="0"/>
              <a:t> </a:t>
            </a:r>
            <a:endParaRPr lang="en-GB" dirty="0"/>
          </a:p>
          <a:p>
            <a:endParaRPr lang="en-GB" dirty="0"/>
          </a:p>
        </p:txBody>
      </p:sp>
      <p:sp>
        <p:nvSpPr>
          <p:cNvPr id="4" name="Title 3"/>
          <p:cNvSpPr>
            <a:spLocks noGrp="1"/>
          </p:cNvSpPr>
          <p:nvPr>
            <p:ph type="title"/>
          </p:nvPr>
        </p:nvSpPr>
        <p:spPr/>
        <p:txBody>
          <a:bodyPr/>
          <a:lstStyle/>
          <a:p>
            <a:r>
              <a:rPr lang="en-GB" dirty="0" smtClean="0"/>
              <a:t>Overview</a:t>
            </a:r>
            <a:endParaRPr lang="en-GB" dirty="0"/>
          </a:p>
        </p:txBody>
      </p:sp>
      <p:pic>
        <p:nvPicPr>
          <p:cNvPr id="5" name="Picture 4"/>
          <p:cNvPicPr>
            <a:picLocks noChangeAspect="1"/>
          </p:cNvPicPr>
          <p:nvPr/>
        </p:nvPicPr>
        <p:blipFill>
          <a:blip r:embed="rId3"/>
          <a:stretch>
            <a:fillRect/>
          </a:stretch>
        </p:blipFill>
        <p:spPr>
          <a:xfrm>
            <a:off x="468000" y="3115773"/>
            <a:ext cx="8879438" cy="3012465"/>
          </a:xfrm>
          <a:prstGeom prst="rect">
            <a:avLst/>
          </a:prstGeom>
        </p:spPr>
      </p:pic>
    </p:spTree>
    <p:extLst>
      <p:ext uri="{BB962C8B-B14F-4D97-AF65-F5344CB8AC3E}">
        <p14:creationId xmlns:p14="http://schemas.microsoft.com/office/powerpoint/2010/main" val="614914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1277600" cy="912814"/>
          </a:xfrm>
        </p:spPr>
        <p:txBody>
          <a:bodyPr/>
          <a:lstStyle/>
          <a:p>
            <a:r>
              <a:rPr lang="en-GB" dirty="0" smtClean="0"/>
              <a:t>Why use Zero Shot Learning?</a:t>
            </a:r>
            <a:endParaRPr lang="en-GB" dirty="0"/>
          </a:p>
        </p:txBody>
      </p:sp>
      <p:sp>
        <p:nvSpPr>
          <p:cNvPr id="3" name="Footer Placeholder 2"/>
          <p:cNvSpPr>
            <a:spLocks noGrp="1"/>
          </p:cNvSpPr>
          <p:nvPr>
            <p:ph type="ftr" sz="quarter" idx="11"/>
          </p:nvPr>
        </p:nvSpPr>
        <p:spPr/>
        <p:txBody>
          <a:bodyPr/>
          <a:lstStyle/>
          <a:p>
            <a:r>
              <a:rPr lang="en-GB"/>
              <a:t>Insert document classification (edit via 'Header &amp; Footer')</a:t>
            </a:r>
            <a:endParaRPr lang="en-GB" dirty="0"/>
          </a:p>
        </p:txBody>
      </p:sp>
      <p:sp>
        <p:nvSpPr>
          <p:cNvPr id="6" name="Text Placeholder 2"/>
          <p:cNvSpPr txBox="1">
            <a:spLocks/>
          </p:cNvSpPr>
          <p:nvPr/>
        </p:nvSpPr>
        <p:spPr>
          <a:xfrm>
            <a:off x="468000" y="1752600"/>
            <a:ext cx="11268643" cy="4629150"/>
          </a:xfrm>
          <a:prstGeom prst="rect">
            <a:avLst/>
          </a:prstGeom>
        </p:spPr>
        <p:txBody>
          <a:bodyPr vert="horz" lIns="0" tIns="0" rIns="0" bIns="0" rtlCol="0">
            <a:noAutofit/>
          </a:bodyPr>
          <a:lstStyle>
            <a:lvl1pPr marL="288000" marR="0" indent="-288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sz="2400" kern="1200" baseline="0">
                <a:solidFill>
                  <a:schemeClr val="tx1"/>
                </a:solidFill>
                <a:latin typeface="Arial" panose="020B0604020202020204" pitchFamily="34" charset="0"/>
                <a:ea typeface="+mn-ea"/>
                <a:cs typeface="Arial" panose="020B0604020202020204" pitchFamily="34" charset="0"/>
              </a:defRPr>
            </a:lvl1pPr>
            <a:lvl2pPr marL="576000" indent="-2880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64000" indent="-288000" algn="l" defTabSz="914400" rtl="0" eaLnBrk="1" latinLnBrk="0" hangingPunct="1">
              <a:lnSpc>
                <a:spcPct val="100000"/>
              </a:lnSpc>
              <a:spcBef>
                <a:spcPts val="0"/>
              </a:spcBef>
              <a:spcAft>
                <a:spcPts val="600"/>
              </a:spcAft>
              <a:buFont typeface="Arial" panose="020B0604020202020204" pitchFamily="34" charset="0"/>
              <a:buChar char="•"/>
              <a:defRPr sz="1600" b="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00000"/>
              </a:lnSpc>
              <a:spcBef>
                <a:spcPts val="0"/>
              </a:spcBef>
              <a:spcAft>
                <a:spcPts val="600"/>
              </a:spcAft>
              <a:buFontTx/>
              <a:buNone/>
              <a:defRPr sz="2400" kern="120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sz="1600" b="0" kern="1200">
                <a:solidFill>
                  <a:schemeClr val="tx1"/>
                </a:solidFill>
                <a:latin typeface="Arial" panose="020B0604020202020204" pitchFamily="34" charset="0"/>
                <a:ea typeface="+mn-ea"/>
                <a:cs typeface="Arial" panose="020B0604020202020204" pitchFamily="34" charset="0"/>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sz="2800" kern="1200">
                <a:solidFill>
                  <a:schemeClr val="accent2"/>
                </a:solidFill>
                <a:latin typeface="Arial" panose="020B0604020202020204" pitchFamily="34" charset="0"/>
                <a:ea typeface="+mn-ea"/>
                <a:cs typeface="Arial" panose="020B0604020202020204" pitchFamily="34" charset="0"/>
              </a:defRPr>
            </a:lvl7pPr>
            <a:lvl8pPr marL="0" indent="0" algn="ctr"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Adaptability to new classes</a:t>
            </a:r>
          </a:p>
          <a:p>
            <a:pPr lvl="1"/>
            <a:r>
              <a:rPr lang="en-GB" dirty="0" smtClean="0"/>
              <a:t>Ability to classify data into categories that were not present during the training phase (of the initial model)</a:t>
            </a:r>
          </a:p>
          <a:p>
            <a:r>
              <a:rPr lang="en-GB" dirty="0"/>
              <a:t>Cost </a:t>
            </a:r>
            <a:r>
              <a:rPr lang="en-GB" dirty="0" smtClean="0"/>
              <a:t>Efficiency</a:t>
            </a:r>
          </a:p>
          <a:p>
            <a:r>
              <a:rPr lang="en-GB" dirty="0" smtClean="0"/>
              <a:t>Data Efficiency</a:t>
            </a:r>
          </a:p>
          <a:p>
            <a:endParaRPr lang="en-GB" dirty="0"/>
          </a:p>
        </p:txBody>
      </p:sp>
    </p:spTree>
    <p:extLst>
      <p:ext uri="{BB962C8B-B14F-4D97-AF65-F5344CB8AC3E}">
        <p14:creationId xmlns:p14="http://schemas.microsoft.com/office/powerpoint/2010/main" val="4230495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1277600" cy="912814"/>
          </a:xfrm>
        </p:spPr>
        <p:txBody>
          <a:bodyPr/>
          <a:lstStyle/>
          <a:p>
            <a:r>
              <a:rPr lang="en-GB" dirty="0" smtClean="0"/>
              <a:t>How </a:t>
            </a:r>
            <a:r>
              <a:rPr lang="en-GB" dirty="0" smtClean="0"/>
              <a:t>can this be applied to Financial Data within the organisation?</a:t>
            </a:r>
            <a:endParaRPr lang="en-GB" dirty="0"/>
          </a:p>
        </p:txBody>
      </p:sp>
      <p:sp>
        <p:nvSpPr>
          <p:cNvPr id="3" name="Text Placeholder 2"/>
          <p:cNvSpPr>
            <a:spLocks noGrp="1"/>
          </p:cNvSpPr>
          <p:nvPr>
            <p:ph type="body" sz="quarter" idx="13"/>
          </p:nvPr>
        </p:nvSpPr>
        <p:spPr>
          <a:xfrm>
            <a:off x="459104" y="1729740"/>
            <a:ext cx="11275696" cy="3745230"/>
          </a:xfrm>
        </p:spPr>
        <p:txBody>
          <a:bodyPr/>
          <a:lstStyle/>
          <a:p>
            <a:pPr marL="0" indent="0">
              <a:buNone/>
            </a:pPr>
            <a:r>
              <a:rPr lang="en-GB" sz="1800" dirty="0" smtClean="0"/>
              <a:t>The Prudential Regulation Authority is responsible fo</a:t>
            </a:r>
            <a:r>
              <a:rPr lang="en-GB" sz="1800" dirty="0" smtClean="0"/>
              <a:t>r the </a:t>
            </a:r>
            <a:r>
              <a:rPr lang="en-GB" sz="1800" dirty="0"/>
              <a:t>safety and soundness of the firms it regulates, focusing on the adverse effects that they can have on </a:t>
            </a:r>
            <a:r>
              <a:rPr lang="en-GB" sz="1800" dirty="0" smtClean="0"/>
              <a:t>the stability </a:t>
            </a:r>
            <a:r>
              <a:rPr lang="en-GB" sz="1800" dirty="0"/>
              <a:t>of the UK financial </a:t>
            </a:r>
            <a:r>
              <a:rPr lang="en-GB" sz="1800" dirty="0" smtClean="0"/>
              <a:t>system.</a:t>
            </a:r>
          </a:p>
          <a:p>
            <a:pPr marL="0" indent="0">
              <a:buNone/>
            </a:pPr>
            <a:endParaRPr lang="en-GB" sz="1800" dirty="0"/>
          </a:p>
          <a:p>
            <a:pPr marL="0" indent="0">
              <a:buNone/>
            </a:pPr>
            <a:r>
              <a:rPr lang="en-GB" sz="1800" dirty="0" smtClean="0"/>
              <a:t>One way to monitor firms is via real time news feeds – this can provide crucial information on events affecting firms which may be of interest to supervisors when considering any potential supervisory intervention. </a:t>
            </a:r>
          </a:p>
          <a:p>
            <a:pPr marL="0" indent="0">
              <a:buNone/>
            </a:pPr>
            <a:r>
              <a:rPr lang="en-GB" sz="1800" dirty="0" smtClean="0"/>
              <a:t>Using a zero shot model would provide a reliable method of sifting through millions of news articles to identify those of particular interes</a:t>
            </a:r>
            <a:r>
              <a:rPr lang="en-GB" sz="1800" dirty="0" smtClean="0"/>
              <a:t>t. </a:t>
            </a:r>
            <a:endParaRPr lang="en-GB" sz="1800" dirty="0"/>
          </a:p>
        </p:txBody>
      </p:sp>
      <p:sp>
        <p:nvSpPr>
          <p:cNvPr id="4" name="Footer Placeholder 3"/>
          <p:cNvSpPr>
            <a:spLocks noGrp="1"/>
          </p:cNvSpPr>
          <p:nvPr>
            <p:ph type="ftr" sz="quarter" idx="11"/>
          </p:nvPr>
        </p:nvSpPr>
        <p:spPr/>
        <p:txBody>
          <a:bodyPr/>
          <a:lstStyle/>
          <a:p>
            <a:r>
              <a:rPr lang="en-GB"/>
              <a:t>Insert document classification (edit via 'Header &amp; Footer')</a:t>
            </a:r>
            <a:endParaRPr lang="en-GB" dirty="0"/>
          </a:p>
        </p:txBody>
      </p:sp>
      <p:pic>
        <p:nvPicPr>
          <p:cNvPr id="1026" name="Picture 2" descr="https://invezz.com/wp-content/uploads/2022/07/benzinga-workspace-1024x57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0280" y="3943350"/>
            <a:ext cx="7783830" cy="2820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688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1277600" cy="912814"/>
          </a:xfrm>
        </p:spPr>
        <p:txBody>
          <a:bodyPr/>
          <a:lstStyle/>
          <a:p>
            <a:r>
              <a:rPr lang="en-GB" dirty="0"/>
              <a:t>I</a:t>
            </a:r>
            <a:r>
              <a:rPr lang="en-GB" dirty="0" smtClean="0"/>
              <a:t>mplications</a:t>
            </a:r>
            <a:endParaRPr lang="en-GB" dirty="0"/>
          </a:p>
        </p:txBody>
      </p:sp>
      <p:sp>
        <p:nvSpPr>
          <p:cNvPr id="15" name="Text Placeholder 14"/>
          <p:cNvSpPr>
            <a:spLocks noGrp="1"/>
          </p:cNvSpPr>
          <p:nvPr>
            <p:ph type="body" sz="quarter" idx="13"/>
          </p:nvPr>
        </p:nvSpPr>
        <p:spPr/>
        <p:txBody>
          <a:bodyPr>
            <a:noAutofit/>
          </a:bodyPr>
          <a:lstStyle/>
          <a:p>
            <a:r>
              <a:rPr lang="en-US" dirty="0"/>
              <a:t>Bulleted subtitle (Arial 24pt)</a:t>
            </a:r>
          </a:p>
          <a:p>
            <a:pPr lvl="1"/>
            <a:r>
              <a:rPr lang="en-US" dirty="0"/>
              <a:t>Bulleted body text (Arial 20pt)</a:t>
            </a:r>
          </a:p>
          <a:p>
            <a:pPr lvl="2"/>
            <a:r>
              <a:rPr lang="en-US" dirty="0"/>
              <a:t>Bulleted source (Arial 16pt)</a:t>
            </a:r>
          </a:p>
          <a:p>
            <a:endParaRPr lang="en-GB" dirty="0"/>
          </a:p>
        </p:txBody>
      </p:sp>
      <p:sp>
        <p:nvSpPr>
          <p:cNvPr id="3" name="Footer Placeholder 2"/>
          <p:cNvSpPr>
            <a:spLocks noGrp="1"/>
          </p:cNvSpPr>
          <p:nvPr>
            <p:ph type="ftr" sz="quarter" idx="11"/>
          </p:nvPr>
        </p:nvSpPr>
        <p:spPr/>
        <p:txBody>
          <a:bodyPr/>
          <a:lstStyle/>
          <a:p>
            <a:r>
              <a:rPr lang="en-GB" dirty="0"/>
              <a:t>Insert document classification (edit via 'Header &amp; Footer')</a:t>
            </a:r>
          </a:p>
        </p:txBody>
      </p:sp>
      <p:sp>
        <p:nvSpPr>
          <p:cNvPr id="4" name="Picture Placeholder 3"/>
          <p:cNvSpPr>
            <a:spLocks noGrp="1"/>
          </p:cNvSpPr>
          <p:nvPr>
            <p:ph type="pic" sz="quarter" idx="14"/>
          </p:nvPr>
        </p:nvSpPr>
        <p:spPr/>
      </p:sp>
      <p:pic>
        <p:nvPicPr>
          <p:cNvPr id="8" name="Picture Placeholder 12"/>
          <p:cNvPicPr>
            <a:picLocks noChangeAspect="1"/>
          </p:cNvPicPr>
          <p:nvPr/>
        </p:nvPicPr>
        <p:blipFill rotWithShape="1">
          <a:blip r:embed="rId2">
            <a:extLst>
              <a:ext uri="{28A0092B-C50C-407E-A947-70E740481C1C}">
                <a14:useLocalDpi xmlns:a14="http://schemas.microsoft.com/office/drawing/2010/main" val="0"/>
              </a:ext>
            </a:extLst>
          </a:blip>
          <a:srcRect l="9364" r="9445"/>
          <a:stretch/>
        </p:blipFill>
        <p:spPr>
          <a:xfrm>
            <a:off x="457200" y="1752599"/>
            <a:ext cx="5182791" cy="4628018"/>
          </a:xfrm>
          <a:prstGeom prst="rect">
            <a:avLst/>
          </a:prstGeom>
        </p:spPr>
      </p:pic>
    </p:spTree>
    <p:extLst>
      <p:ext uri="{BB962C8B-B14F-4D97-AF65-F5344CB8AC3E}">
        <p14:creationId xmlns:p14="http://schemas.microsoft.com/office/powerpoint/2010/main" val="3546127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11277600" cy="912814"/>
          </a:xfrm>
        </p:spPr>
        <p:txBody>
          <a:bodyPr/>
          <a:lstStyle/>
          <a:p>
            <a:endParaRPr lang="en-GB" dirty="0"/>
          </a:p>
        </p:txBody>
      </p:sp>
      <p:sp>
        <p:nvSpPr>
          <p:cNvPr id="3" name="Text Placeholder 2"/>
          <p:cNvSpPr>
            <a:spLocks noGrp="1"/>
          </p:cNvSpPr>
          <p:nvPr>
            <p:ph type="body" sz="quarter" idx="13"/>
          </p:nvPr>
        </p:nvSpPr>
        <p:spPr/>
        <p:txBody>
          <a:bodyPr>
            <a:noAutofit/>
          </a:bodyPr>
          <a:lstStyle/>
          <a:p>
            <a:r>
              <a:rPr lang="en-US" dirty="0"/>
              <a:t>Bulleted subtitle (Arial 24pt)</a:t>
            </a:r>
          </a:p>
          <a:p>
            <a:pPr lvl="1"/>
            <a:r>
              <a:rPr lang="en-US" dirty="0"/>
              <a:t>Bulleted body text (Arial 20pt)</a:t>
            </a:r>
          </a:p>
          <a:p>
            <a:pPr lvl="2"/>
            <a:r>
              <a:rPr lang="en-US" dirty="0"/>
              <a:t>Bulleted source (Arial 16pt)</a:t>
            </a:r>
          </a:p>
          <a:p>
            <a:pPr lvl="3"/>
            <a:r>
              <a:rPr lang="en-US" dirty="0"/>
              <a:t>Subtitle </a:t>
            </a:r>
            <a:br>
              <a:rPr lang="en-US" dirty="0"/>
            </a:br>
            <a:r>
              <a:rPr lang="en-US" dirty="0"/>
              <a:t>(Arial 24pt)</a:t>
            </a:r>
          </a:p>
          <a:p>
            <a:pPr lvl="4"/>
            <a:r>
              <a:rPr lang="en-US" dirty="0"/>
              <a:t>Body text (Arial 20pt)</a:t>
            </a:r>
          </a:p>
          <a:p>
            <a:pPr lvl="5"/>
            <a:r>
              <a:rPr lang="en-US" dirty="0"/>
              <a:t>Source (Arial 16pt)</a:t>
            </a:r>
            <a:endParaRPr lang="en-GB" dirty="0"/>
          </a:p>
          <a:p>
            <a:endParaRPr lang="en-GB" dirty="0"/>
          </a:p>
          <a:p>
            <a:endParaRPr lang="en-US" dirty="0"/>
          </a:p>
        </p:txBody>
      </p:sp>
      <p:sp>
        <p:nvSpPr>
          <p:cNvPr id="2" name="Footer Placeholder 1"/>
          <p:cNvSpPr>
            <a:spLocks noGrp="1"/>
          </p:cNvSpPr>
          <p:nvPr>
            <p:ph type="ftr" sz="quarter" idx="11"/>
          </p:nvPr>
        </p:nvSpPr>
        <p:spPr/>
        <p:txBody>
          <a:bodyPr/>
          <a:lstStyle/>
          <a:p>
            <a:r>
              <a:rPr lang="en-GB"/>
              <a:t>Insert document classification (edit via 'Header &amp; Footer')</a:t>
            </a:r>
            <a:endParaRPr lang="en-GB" dirty="0"/>
          </a:p>
        </p:txBody>
      </p:sp>
      <p:sp>
        <p:nvSpPr>
          <p:cNvPr id="5" name="Picture Placeholder 4"/>
          <p:cNvSpPr>
            <a:spLocks noGrp="1"/>
          </p:cNvSpPr>
          <p:nvPr>
            <p:ph type="pic" sz="quarter" idx="14"/>
          </p:nvPr>
        </p:nvSpPr>
        <p:spPr/>
      </p:sp>
      <p:pic>
        <p:nvPicPr>
          <p:cNvPr id="8" name="Picture Placeholder 12"/>
          <p:cNvPicPr>
            <a:picLocks noChangeAspect="1"/>
          </p:cNvPicPr>
          <p:nvPr/>
        </p:nvPicPr>
        <p:blipFill rotWithShape="1">
          <a:blip r:embed="rId2">
            <a:extLst>
              <a:ext uri="{28A0092B-C50C-407E-A947-70E740481C1C}">
                <a14:useLocalDpi xmlns:a14="http://schemas.microsoft.com/office/drawing/2010/main" val="0"/>
              </a:ext>
            </a:extLst>
          </a:blip>
          <a:srcRect t="15276" b="-7507"/>
          <a:stretch/>
        </p:blipFill>
        <p:spPr>
          <a:xfrm>
            <a:off x="457200" y="1738745"/>
            <a:ext cx="8250918" cy="5071311"/>
          </a:xfrm>
          <a:prstGeom prst="rect">
            <a:avLst/>
          </a:prstGeom>
        </p:spPr>
      </p:pic>
    </p:spTree>
    <p:extLst>
      <p:ext uri="{BB962C8B-B14F-4D97-AF65-F5344CB8AC3E}">
        <p14:creationId xmlns:p14="http://schemas.microsoft.com/office/powerpoint/2010/main" val="2108344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57200"/>
            <a:ext cx="11277600" cy="912814"/>
          </a:xfrm>
        </p:spPr>
        <p:txBody>
          <a:bodyPr/>
          <a:lstStyle/>
          <a:p>
            <a:endParaRPr lang="en-GB" dirty="0"/>
          </a:p>
        </p:txBody>
      </p:sp>
      <p:graphicFrame>
        <p:nvGraphicFramePr>
          <p:cNvPr id="6" name="Chart Placeholder 5"/>
          <p:cNvGraphicFramePr>
            <a:graphicFrameLocks noGrp="1"/>
          </p:cNvGraphicFramePr>
          <p:nvPr>
            <p:ph type="chart" sz="quarter" idx="13"/>
            <p:extLst>
              <p:ext uri="{D42A27DB-BD31-4B8C-83A1-F6EECF244321}">
                <p14:modId xmlns:p14="http://schemas.microsoft.com/office/powerpoint/2010/main" val="1743434122"/>
              </p:ext>
            </p:extLst>
          </p:nvPr>
        </p:nvGraphicFramePr>
        <p:xfrm>
          <a:off x="457200" y="1752600"/>
          <a:ext cx="11277600" cy="4629150"/>
        </p:xfrm>
        <a:graphic>
          <a:graphicData uri="http://schemas.openxmlformats.org/drawingml/2006/chart">
            <c:chart xmlns:c="http://schemas.openxmlformats.org/drawingml/2006/chart" xmlns:r="http://schemas.openxmlformats.org/officeDocument/2006/relationships" r:id="rId2"/>
          </a:graphicData>
        </a:graphic>
      </p:graphicFrame>
      <p:sp>
        <p:nvSpPr>
          <p:cNvPr id="2" name="Footer Placeholder 1"/>
          <p:cNvSpPr>
            <a:spLocks noGrp="1"/>
          </p:cNvSpPr>
          <p:nvPr>
            <p:ph type="ftr" sz="quarter" idx="11"/>
          </p:nvPr>
        </p:nvSpPr>
        <p:spPr/>
        <p:txBody>
          <a:bodyPr/>
          <a:lstStyle/>
          <a:p>
            <a:r>
              <a:rPr lang="en-GB"/>
              <a:t>Insert document classification (edit via 'Header &amp; Footer')</a:t>
            </a:r>
            <a:endParaRPr lang="en-GB" dirty="0"/>
          </a:p>
        </p:txBody>
      </p:sp>
    </p:spTree>
    <p:extLst>
      <p:ext uri="{BB962C8B-B14F-4D97-AF65-F5344CB8AC3E}">
        <p14:creationId xmlns:p14="http://schemas.microsoft.com/office/powerpoint/2010/main" val="1165957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57200"/>
            <a:ext cx="11277600" cy="912814"/>
          </a:xfrm>
        </p:spPr>
        <p:txBody>
          <a:bodyPr/>
          <a:lstStyle/>
          <a:p>
            <a:endParaRPr lang="en-GB" dirty="0"/>
          </a:p>
        </p:txBody>
      </p:sp>
      <p:sp>
        <p:nvSpPr>
          <p:cNvPr id="2" name="Footer Placeholder 1"/>
          <p:cNvSpPr>
            <a:spLocks noGrp="1"/>
          </p:cNvSpPr>
          <p:nvPr>
            <p:ph type="ftr" sz="quarter" idx="11"/>
          </p:nvPr>
        </p:nvSpPr>
        <p:spPr/>
        <p:txBody>
          <a:bodyPr/>
          <a:lstStyle/>
          <a:p>
            <a:r>
              <a:rPr lang="en-GB"/>
              <a:t>Insert document classification (edit via 'Header &amp; Footer')</a:t>
            </a:r>
            <a:endParaRPr lang="en-GB" dirty="0"/>
          </a:p>
        </p:txBody>
      </p:sp>
      <p:sp>
        <p:nvSpPr>
          <p:cNvPr id="6" name="Picture Placeholder 5"/>
          <p:cNvSpPr>
            <a:spLocks noGrp="1"/>
          </p:cNvSpPr>
          <p:nvPr>
            <p:ph type="pic" sz="quarter" idx="13"/>
          </p:nvPr>
        </p:nvSpPr>
        <p:spPr/>
      </p:sp>
      <p:pic>
        <p:nvPicPr>
          <p:cNvPr id="7" name="Picture Placeholder 3"/>
          <p:cNvPicPr>
            <a:picLocks noChangeAspect="1"/>
          </p:cNvPicPr>
          <p:nvPr/>
        </p:nvPicPr>
        <p:blipFill rotWithShape="1">
          <a:blip r:embed="rId2">
            <a:extLst>
              <a:ext uri="{28A0092B-C50C-407E-A947-70E740481C1C}">
                <a14:useLocalDpi xmlns:a14="http://schemas.microsoft.com/office/drawing/2010/main" val="0"/>
              </a:ext>
            </a:extLst>
          </a:blip>
          <a:srcRect t="16837" r="113" b="19875"/>
          <a:stretch/>
        </p:blipFill>
        <p:spPr>
          <a:xfrm>
            <a:off x="468000" y="1752600"/>
            <a:ext cx="11279500" cy="4629150"/>
          </a:xfrm>
          <a:prstGeom prst="rect">
            <a:avLst/>
          </a:prstGeom>
        </p:spPr>
      </p:pic>
    </p:spTree>
    <p:extLst>
      <p:ext uri="{BB962C8B-B14F-4D97-AF65-F5344CB8AC3E}">
        <p14:creationId xmlns:p14="http://schemas.microsoft.com/office/powerpoint/2010/main" val="2041980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Insert document classification (edit via 'Header &amp; Footer')</a:t>
            </a:r>
            <a:endParaRPr lang="en-GB" dirty="0"/>
          </a:p>
        </p:txBody>
      </p:sp>
      <p:sp>
        <p:nvSpPr>
          <p:cNvPr id="3" name="Text Placeholder 2"/>
          <p:cNvSpPr>
            <a:spLocks noGrp="1"/>
          </p:cNvSpPr>
          <p:nvPr>
            <p:ph type="body" sz="quarter" idx="13"/>
          </p:nvPr>
        </p:nvSpPr>
        <p:spPr/>
        <p:txBody>
          <a:bodyPr/>
          <a:lstStyle/>
          <a:p>
            <a:pPr lvl="0"/>
            <a:r>
              <a:rPr lang="en-US" dirty="0"/>
              <a:t>Bulleted subtitle (Arial 24pt)</a:t>
            </a:r>
          </a:p>
          <a:p>
            <a:pPr lvl="1"/>
            <a:r>
              <a:rPr lang="en-US" dirty="0"/>
              <a:t>Subtitle (Arial 20pt)</a:t>
            </a:r>
          </a:p>
          <a:p>
            <a:pPr lvl="2"/>
            <a:r>
              <a:rPr lang="en-US" dirty="0"/>
              <a:t>Bulleted slide body text (Arial 16pt)</a:t>
            </a:r>
          </a:p>
          <a:p>
            <a:pPr lvl="3"/>
            <a:r>
              <a:rPr lang="en-US" dirty="0"/>
              <a:t>Body text (Arial 24pt)</a:t>
            </a:r>
          </a:p>
          <a:p>
            <a:pPr lvl="4"/>
            <a:r>
              <a:rPr lang="en-US" dirty="0"/>
              <a:t>Bulleted source (Arial 20pt)</a:t>
            </a:r>
          </a:p>
          <a:p>
            <a:pPr lvl="5"/>
            <a:r>
              <a:rPr lang="en-US" dirty="0"/>
              <a:t>Source (Arial 16pt)</a:t>
            </a:r>
            <a:endParaRPr lang="en-GB" dirty="0"/>
          </a:p>
          <a:p>
            <a:endParaRPr lang="en-GB" dirty="0"/>
          </a:p>
        </p:txBody>
      </p:sp>
      <p:sp>
        <p:nvSpPr>
          <p:cNvPr id="4" name="Text Placeholder 3"/>
          <p:cNvSpPr>
            <a:spLocks noGrp="1"/>
          </p:cNvSpPr>
          <p:nvPr>
            <p:ph type="body" sz="quarter" idx="14"/>
          </p:nvPr>
        </p:nvSpPr>
        <p:spPr/>
        <p:txBody>
          <a:bodyPr/>
          <a:lstStyle/>
          <a:p>
            <a:pPr lvl="0"/>
            <a:r>
              <a:rPr lang="en-US" dirty="0"/>
              <a:t>Bulleted subtitle (Arial 24pt)</a:t>
            </a:r>
          </a:p>
          <a:p>
            <a:pPr lvl="1"/>
            <a:r>
              <a:rPr lang="en-US" dirty="0"/>
              <a:t>Subtitle (Arial 20pt)</a:t>
            </a:r>
          </a:p>
          <a:p>
            <a:pPr lvl="2"/>
            <a:r>
              <a:rPr lang="en-US" dirty="0"/>
              <a:t>Bulleted slide body text (Arial 16pt)</a:t>
            </a:r>
          </a:p>
          <a:p>
            <a:pPr lvl="3"/>
            <a:r>
              <a:rPr lang="en-US" dirty="0"/>
              <a:t>Body text (Arial 24pt)</a:t>
            </a:r>
          </a:p>
          <a:p>
            <a:pPr lvl="4"/>
            <a:r>
              <a:rPr lang="en-US" dirty="0"/>
              <a:t>Bulleted source (Arial 20pt)</a:t>
            </a:r>
          </a:p>
          <a:p>
            <a:pPr lvl="5"/>
            <a:r>
              <a:rPr lang="en-US" dirty="0"/>
              <a:t>Source (Arial 16pt)</a:t>
            </a:r>
            <a:endParaRPr lang="en-GB" dirty="0"/>
          </a:p>
          <a:p>
            <a:endParaRPr lang="en-GB" dirty="0"/>
          </a:p>
        </p:txBody>
      </p:sp>
      <p:sp>
        <p:nvSpPr>
          <p:cNvPr id="5" name="Title 4"/>
          <p:cNvSpPr>
            <a:spLocks noGrp="1"/>
          </p:cNvSpPr>
          <p:nvPr>
            <p:ph type="title"/>
          </p:nvPr>
        </p:nvSpPr>
        <p:spPr/>
        <p:txBody>
          <a:bodyPr/>
          <a:lstStyle/>
          <a:p>
            <a:endParaRPr lang="en-GB" dirty="0"/>
          </a:p>
        </p:txBody>
      </p:sp>
    </p:spTree>
    <p:extLst>
      <p:ext uri="{BB962C8B-B14F-4D97-AF65-F5344CB8AC3E}">
        <p14:creationId xmlns:p14="http://schemas.microsoft.com/office/powerpoint/2010/main" val="2738877826"/>
      </p:ext>
    </p:extLst>
  </p:cSld>
  <p:clrMapOvr>
    <a:masterClrMapping/>
  </p:clrMapOvr>
</p:sld>
</file>

<file path=ppt/theme/theme1.xml><?xml version="1.0" encoding="utf-8"?>
<a:theme xmlns:a="http://schemas.openxmlformats.org/drawingml/2006/main" name="Bank LINKS Template">
  <a:themeElements>
    <a:clrScheme name="Custom 36">
      <a:dk1>
        <a:srgbClr val="000000"/>
      </a:dk1>
      <a:lt1>
        <a:srgbClr val="FFFFFF"/>
      </a:lt1>
      <a:dk2>
        <a:srgbClr val="12273F"/>
      </a:dk2>
      <a:lt2>
        <a:srgbClr val="C4C9CF"/>
      </a:lt2>
      <a:accent1>
        <a:srgbClr val="3CD7D9"/>
      </a:accent1>
      <a:accent2>
        <a:srgbClr val="FF7300"/>
      </a:accent2>
      <a:accent3>
        <a:srgbClr val="9E71FE"/>
      </a:accent3>
      <a:accent4>
        <a:srgbClr val="D4AF37"/>
      </a:accent4>
      <a:accent5>
        <a:srgbClr val="A5D700"/>
      </a:accent5>
      <a:accent6>
        <a:srgbClr val="FF50C8"/>
      </a:accent6>
      <a:hlink>
        <a:srgbClr val="12273F"/>
      </a:hlink>
      <a:folHlink>
        <a:srgbClr val="12273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C6715233-6AFD-4FDD-958A-B34FBFA2D82E}" vid="{D9B6BD6D-0AEC-4450-A5F9-089031AC65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BOE-Official Template B-PRA</Template>
  <TotalTime>136</TotalTime>
  <Words>1193</Words>
  <Application>Microsoft Office PowerPoint</Application>
  <PresentationFormat>Widescreen</PresentationFormat>
  <Paragraphs>149</Paragraphs>
  <Slides>19</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Century Gothic</vt:lpstr>
      <vt:lpstr>Bank LINKS Template</vt:lpstr>
      <vt:lpstr>PowerPoint Presentation</vt:lpstr>
      <vt:lpstr>Overview</vt:lpstr>
      <vt:lpstr>Why use Zero Shot Learning?</vt:lpstr>
      <vt:lpstr>How can this be applied to Financial Data within the organisation?</vt:lpstr>
      <vt:lpstr>Implications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Breakout title</vt:lpstr>
      <vt:lpstr>Colours</vt:lpstr>
      <vt:lpstr>PowerPoint Presentation</vt:lpstr>
    </vt:vector>
  </TitlesOfParts>
  <Company>Bank of England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Viswambaran, Dylan</dc:creator>
  <cp:lastModifiedBy>Viswambaran, Dylan</cp:lastModifiedBy>
  <cp:revision>9</cp:revision>
  <dcterms:created xsi:type="dcterms:W3CDTF">2023-10-05T14:35:56Z</dcterms:created>
  <dcterms:modified xsi:type="dcterms:W3CDTF">2023-10-05T16:52:31Z</dcterms:modified>
</cp:coreProperties>
</file>